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8"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B8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4660"/>
  </p:normalViewPr>
  <p:slideViewPr>
    <p:cSldViewPr snapToGrid="0">
      <p:cViewPr varScale="1">
        <p:scale>
          <a:sx n="70" d="100"/>
          <a:sy n="70" d="100"/>
        </p:scale>
        <p:origin x="6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6F3296-DBDD-471C-ACB5-238D365D3103}"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GB"/>
        </a:p>
      </dgm:t>
    </dgm:pt>
    <dgm:pt modelId="{478941C5-4F84-4C87-9421-4AC6B6812DA4}">
      <dgm:prSet phldrT="[Text]" custT="1"/>
      <dgm:spPr>
        <a:solidFill>
          <a:srgbClr val="FFC000"/>
        </a:solidFill>
      </dgm:spPr>
      <dgm:t>
        <a:bodyPr/>
        <a:lstStyle/>
        <a:p>
          <a:r>
            <a:rPr lang="en-GB" sz="1000" b="1" dirty="0">
              <a:solidFill>
                <a:schemeClr val="tx1"/>
              </a:solidFill>
            </a:rPr>
            <a:t>Key Questions:</a:t>
          </a:r>
        </a:p>
        <a:p>
          <a:r>
            <a:rPr lang="en-GB" sz="1000" dirty="0">
              <a:solidFill>
                <a:schemeClr val="tx1"/>
              </a:solidFill>
            </a:rPr>
            <a:t>Why do we explore?</a:t>
          </a:r>
        </a:p>
        <a:p>
          <a:r>
            <a:rPr lang="en-GB" sz="1000" dirty="0">
              <a:solidFill>
                <a:schemeClr val="tx1"/>
              </a:solidFill>
            </a:rPr>
            <a:t>What does exploration mean? – is it a physical journey?</a:t>
          </a:r>
        </a:p>
        <a:p>
          <a:r>
            <a:rPr lang="en-GB" sz="1000" dirty="0">
              <a:solidFill>
                <a:schemeClr val="tx1"/>
              </a:solidFill>
            </a:rPr>
            <a:t>What do you need to be an explorer?</a:t>
          </a:r>
        </a:p>
        <a:p>
          <a:r>
            <a:rPr lang="en-GB" sz="1000" dirty="0">
              <a:solidFill>
                <a:schemeClr val="tx1"/>
              </a:solidFill>
            </a:rPr>
            <a:t>How do we know what we know about the age of Exploration?</a:t>
          </a:r>
        </a:p>
        <a:p>
          <a:r>
            <a:rPr lang="en-GB" sz="1000" dirty="0">
              <a:solidFill>
                <a:schemeClr val="tx1"/>
              </a:solidFill>
            </a:rPr>
            <a:t>How are explorations and discoveries evidenced?</a:t>
          </a:r>
        </a:p>
        <a:p>
          <a:r>
            <a:rPr lang="en-GB" sz="1000" dirty="0">
              <a:solidFill>
                <a:schemeClr val="tx1"/>
              </a:solidFill>
            </a:rPr>
            <a:t>How did people know where to go without modern </a:t>
          </a:r>
          <a:r>
            <a:rPr lang="en-GB" sz="1000" dirty="0" err="1">
              <a:solidFill>
                <a:schemeClr val="tx1"/>
              </a:solidFill>
            </a:rPr>
            <a:t>gps</a:t>
          </a:r>
          <a:r>
            <a:rPr lang="en-GB" sz="1000" dirty="0">
              <a:solidFill>
                <a:schemeClr val="tx1"/>
              </a:solidFill>
            </a:rPr>
            <a:t> etc?</a:t>
          </a:r>
        </a:p>
      </dgm:t>
    </dgm:pt>
    <dgm:pt modelId="{7F2015FB-85AA-4B8E-8E7D-39E56DB13050}" type="parTrans" cxnId="{700A411F-8FCC-4A1B-B2A6-A3913ED1B381}">
      <dgm:prSet/>
      <dgm:spPr/>
      <dgm:t>
        <a:bodyPr/>
        <a:lstStyle/>
        <a:p>
          <a:endParaRPr lang="en-GB"/>
        </a:p>
      </dgm:t>
    </dgm:pt>
    <dgm:pt modelId="{D72A87AF-779D-4EB1-B50B-967D0FE697FA}" type="sibTrans" cxnId="{700A411F-8FCC-4A1B-B2A6-A3913ED1B381}">
      <dgm:prSet/>
      <dgm:spPr/>
      <dgm:t>
        <a:bodyPr/>
        <a:lstStyle/>
        <a:p>
          <a:endParaRPr lang="en-GB"/>
        </a:p>
      </dgm:t>
    </dgm:pt>
    <dgm:pt modelId="{DF5BA1D5-5A54-46CE-A3BB-AB0A8110F8EC}">
      <dgm:prSet phldrT="[Text]" custT="1"/>
      <dgm:spPr>
        <a:solidFill>
          <a:srgbClr val="7030A0"/>
        </a:solidFill>
      </dgm:spPr>
      <dgm:t>
        <a:bodyPr/>
        <a:lstStyle/>
        <a:p>
          <a:r>
            <a:rPr lang="en-US" sz="1000" b="1" dirty="0"/>
            <a:t>.</a:t>
          </a:r>
          <a:endParaRPr lang="en-GB" sz="1000" b="1" dirty="0"/>
        </a:p>
      </dgm:t>
    </dgm:pt>
    <dgm:pt modelId="{6BDF1548-EB1A-45E5-8224-BF6A2978F5A3}" type="parTrans" cxnId="{03787D67-3DCB-4F0B-8678-A1977A79D20D}">
      <dgm:prSet/>
      <dgm:spPr/>
      <dgm:t>
        <a:bodyPr/>
        <a:lstStyle/>
        <a:p>
          <a:endParaRPr lang="en-GB"/>
        </a:p>
      </dgm:t>
    </dgm:pt>
    <dgm:pt modelId="{0E55E95E-D564-4671-90FE-F4EE1431C491}" type="sibTrans" cxnId="{03787D67-3DCB-4F0B-8678-A1977A79D20D}">
      <dgm:prSet/>
      <dgm:spPr/>
      <dgm:t>
        <a:bodyPr/>
        <a:lstStyle/>
        <a:p>
          <a:endParaRPr lang="en-GB"/>
        </a:p>
      </dgm:t>
    </dgm:pt>
    <dgm:pt modelId="{F746F791-F03C-48F9-ADB1-648956052093}">
      <dgm:prSet phldrT="[Text]" custT="1"/>
      <dgm:spPr>
        <a:solidFill>
          <a:srgbClr val="00B050"/>
        </a:solidFill>
      </dgm:spPr>
      <dgm:t>
        <a:bodyPr/>
        <a:lstStyle/>
        <a:p>
          <a:r>
            <a:rPr lang="en-GB" sz="1200" b="1" dirty="0">
              <a:solidFill>
                <a:schemeClr val="tx1"/>
              </a:solidFill>
            </a:rPr>
            <a:t>Science:</a:t>
          </a:r>
        </a:p>
        <a:p>
          <a:endParaRPr lang="en-GB" sz="600" dirty="0">
            <a:solidFill>
              <a:schemeClr val="tx1"/>
            </a:solidFill>
          </a:endParaRPr>
        </a:p>
        <a:p>
          <a:r>
            <a:rPr lang="en-GB" sz="1200" dirty="0">
              <a:solidFill>
                <a:schemeClr val="tx1"/>
              </a:solidFill>
            </a:rPr>
            <a:t>Forces </a:t>
          </a:r>
        </a:p>
        <a:p>
          <a:endParaRPr lang="en-GB" sz="300" dirty="0">
            <a:solidFill>
              <a:schemeClr val="tx1"/>
            </a:solidFill>
          </a:endParaRPr>
        </a:p>
        <a:p>
          <a:r>
            <a:rPr lang="en-GB" sz="1200" dirty="0">
              <a:solidFill>
                <a:schemeClr val="tx1"/>
              </a:solidFill>
            </a:rPr>
            <a:t> Properties and </a:t>
          </a:r>
        </a:p>
        <a:p>
          <a:r>
            <a:rPr lang="en-GB" sz="1200" dirty="0">
              <a:solidFill>
                <a:schemeClr val="tx1"/>
              </a:solidFill>
            </a:rPr>
            <a:t>changes of materials</a:t>
          </a:r>
        </a:p>
        <a:p>
          <a:endParaRPr lang="en-GB" sz="1000" dirty="0">
            <a:solidFill>
              <a:schemeClr val="tx1"/>
            </a:solidFill>
          </a:endParaRPr>
        </a:p>
      </dgm:t>
    </dgm:pt>
    <dgm:pt modelId="{83F7BF35-35B2-450E-A451-E6051655759B}" type="parTrans" cxnId="{8A85EB20-056E-471F-9FD3-4598451BFD20}">
      <dgm:prSet/>
      <dgm:spPr/>
      <dgm:t>
        <a:bodyPr/>
        <a:lstStyle/>
        <a:p>
          <a:endParaRPr lang="en-GB"/>
        </a:p>
      </dgm:t>
    </dgm:pt>
    <dgm:pt modelId="{0A4F8D49-F936-4211-A544-9BCCA3B6CB81}" type="sibTrans" cxnId="{8A85EB20-056E-471F-9FD3-4598451BFD20}">
      <dgm:prSet/>
      <dgm:spPr/>
      <dgm:t>
        <a:bodyPr/>
        <a:lstStyle/>
        <a:p>
          <a:endParaRPr lang="en-GB"/>
        </a:p>
      </dgm:t>
    </dgm:pt>
    <dgm:pt modelId="{790A4EF6-EA7D-4C82-A86A-66BC23B2E6FB}">
      <dgm:prSet phldrT="[Text]" custT="1"/>
      <dgm:spPr>
        <a:solidFill>
          <a:schemeClr val="accent2"/>
        </a:solidFill>
      </dgm:spPr>
      <dgm:t>
        <a:bodyPr/>
        <a:lstStyle/>
        <a:p>
          <a:endParaRPr lang="en-GB" sz="1200" b="1" dirty="0">
            <a:solidFill>
              <a:schemeClr val="tx1"/>
            </a:solidFill>
          </a:endParaRPr>
        </a:p>
        <a:p>
          <a:r>
            <a:rPr lang="en-GB" sz="1400" b="1" dirty="0">
              <a:solidFill>
                <a:schemeClr val="tx1"/>
              </a:solidFill>
            </a:rPr>
            <a:t>PE</a:t>
          </a:r>
        </a:p>
        <a:p>
          <a:endParaRPr lang="en-GB" sz="1400" b="0" dirty="0">
            <a:solidFill>
              <a:schemeClr val="tx1"/>
            </a:solidFill>
          </a:endParaRPr>
        </a:p>
        <a:p>
          <a:r>
            <a:rPr lang="en-GB" sz="1400" b="0" dirty="0">
              <a:solidFill>
                <a:schemeClr val="tx1"/>
              </a:solidFill>
            </a:rPr>
            <a:t>Tag Rugby</a:t>
          </a:r>
        </a:p>
        <a:p>
          <a:endParaRPr lang="en-GB" sz="1200" b="1" dirty="0">
            <a:solidFill>
              <a:schemeClr val="tx1"/>
            </a:solidFill>
          </a:endParaRPr>
        </a:p>
        <a:p>
          <a:endParaRPr lang="en-GB" sz="1200" dirty="0"/>
        </a:p>
        <a:p>
          <a:endParaRPr lang="en-GB" sz="1000" dirty="0"/>
        </a:p>
      </dgm:t>
    </dgm:pt>
    <dgm:pt modelId="{68E57DD4-6252-4024-B76C-E48880A81278}" type="parTrans" cxnId="{33940A01-2E8C-44EA-9D3A-B82BC51173B1}">
      <dgm:prSet/>
      <dgm:spPr/>
      <dgm:t>
        <a:bodyPr/>
        <a:lstStyle/>
        <a:p>
          <a:endParaRPr lang="en-GB"/>
        </a:p>
      </dgm:t>
    </dgm:pt>
    <dgm:pt modelId="{A664D9D5-87F1-4DEF-AEAD-7149C42B9724}" type="sibTrans" cxnId="{33940A01-2E8C-44EA-9D3A-B82BC51173B1}">
      <dgm:prSet/>
      <dgm:spPr/>
      <dgm:t>
        <a:bodyPr/>
        <a:lstStyle/>
        <a:p>
          <a:endParaRPr lang="en-GB"/>
        </a:p>
      </dgm:t>
    </dgm:pt>
    <dgm:pt modelId="{72F37E62-9983-49DA-9A2B-84DE8765D750}">
      <dgm:prSet phldrT="[Text]" custT="1"/>
      <dgm:spPr>
        <a:solidFill>
          <a:srgbClr val="FF0066"/>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400" b="1" dirty="0">
              <a:solidFill>
                <a:schemeClr val="tx1"/>
              </a:solidFill>
            </a:rPr>
            <a:t>Art: </a:t>
          </a:r>
          <a:r>
            <a:rPr lang="en-GB" sz="1400" b="0" dirty="0">
              <a:solidFill>
                <a:schemeClr val="tx1"/>
              </a:solidFill>
            </a:rPr>
            <a:t>3D, architecture and digital  </a:t>
          </a:r>
          <a:endParaRPr lang="en-GB" sz="1100" b="0" dirty="0">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1100" dirty="0">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GB" sz="1400" b="1" dirty="0">
              <a:solidFill>
                <a:schemeClr val="tx1"/>
              </a:solidFill>
            </a:rPr>
            <a:t>DT: </a:t>
          </a:r>
          <a:r>
            <a:rPr lang="en-GB" sz="1400" b="0" dirty="0">
              <a:solidFill>
                <a:schemeClr val="tx1"/>
              </a:solidFill>
            </a:rPr>
            <a:t>Electrical </a:t>
          </a:r>
        </a:p>
        <a:p>
          <a:pPr marL="0" marR="0" lvl="0" indent="0" defTabSz="914400" eaLnBrk="1" fontAlgn="auto" latinLnBrk="0" hangingPunct="1">
            <a:lnSpc>
              <a:spcPct val="100000"/>
            </a:lnSpc>
            <a:spcBef>
              <a:spcPts val="0"/>
            </a:spcBef>
            <a:spcAft>
              <a:spcPts val="0"/>
            </a:spcAft>
            <a:buClrTx/>
            <a:buSzTx/>
            <a:buFontTx/>
            <a:buNone/>
            <a:tabLst/>
            <a:defRPr/>
          </a:pPr>
          <a:r>
            <a:rPr lang="en-GB" sz="1400" b="0" dirty="0">
              <a:solidFill>
                <a:schemeClr val="tx1"/>
              </a:solidFill>
            </a:rPr>
            <a:t>systems </a:t>
          </a:r>
        </a:p>
        <a:p>
          <a:pPr marL="0" lvl="0" defTabSz="444500">
            <a:lnSpc>
              <a:spcPct val="90000"/>
            </a:lnSpc>
            <a:spcBef>
              <a:spcPct val="0"/>
            </a:spcBef>
            <a:spcAft>
              <a:spcPct val="35000"/>
            </a:spcAft>
            <a:buNone/>
          </a:pPr>
          <a:endParaRPr lang="en-GB" sz="1000" b="1" dirty="0"/>
        </a:p>
      </dgm:t>
    </dgm:pt>
    <dgm:pt modelId="{A388D135-AAA5-4D54-9A32-80632ED215F7}" type="parTrans" cxnId="{BA279644-F183-4944-8FB5-F918FBF103DF}">
      <dgm:prSet/>
      <dgm:spPr/>
      <dgm:t>
        <a:bodyPr/>
        <a:lstStyle/>
        <a:p>
          <a:endParaRPr lang="en-GB"/>
        </a:p>
      </dgm:t>
    </dgm:pt>
    <dgm:pt modelId="{D9885BB1-4749-445C-917C-637D878D3786}" type="sibTrans" cxnId="{BA279644-F183-4944-8FB5-F918FBF103DF}">
      <dgm:prSet/>
      <dgm:spPr/>
      <dgm:t>
        <a:bodyPr/>
        <a:lstStyle/>
        <a:p>
          <a:endParaRPr lang="en-GB"/>
        </a:p>
      </dgm:t>
    </dgm:pt>
    <dgm:pt modelId="{11368707-4AEF-4A1F-B73E-F6F23E401AF8}">
      <dgm:prSet phldrT="[Text]" custT="1"/>
      <dgm:spPr>
        <a:solidFill>
          <a:srgbClr val="FF0000"/>
        </a:solidFill>
      </dgm:spPr>
      <dgm:t>
        <a:bodyPr/>
        <a:lstStyle/>
        <a:p>
          <a:endParaRPr lang="en-GB" sz="1000" dirty="0"/>
        </a:p>
      </dgm:t>
    </dgm:pt>
    <dgm:pt modelId="{903935A5-E684-452C-A783-696571B59360}" type="parTrans" cxnId="{676844E5-7E9C-4554-A7C6-8389A3E3D0CB}">
      <dgm:prSet/>
      <dgm:spPr/>
      <dgm:t>
        <a:bodyPr/>
        <a:lstStyle/>
        <a:p>
          <a:endParaRPr lang="en-GB"/>
        </a:p>
      </dgm:t>
    </dgm:pt>
    <dgm:pt modelId="{7518FF5E-2487-4FC0-B7B1-36D83F2331B7}" type="sibTrans" cxnId="{676844E5-7E9C-4554-A7C6-8389A3E3D0CB}">
      <dgm:prSet/>
      <dgm:spPr/>
      <dgm:t>
        <a:bodyPr/>
        <a:lstStyle/>
        <a:p>
          <a:endParaRPr lang="en-GB"/>
        </a:p>
      </dgm:t>
    </dgm:pt>
    <dgm:pt modelId="{AA346CCB-861D-4B3D-B2CD-23CF6187F218}">
      <dgm:prSet phldrT="[Text]" custT="1"/>
      <dgm:spPr/>
      <dgm:t>
        <a:bodyPr/>
        <a:lstStyle/>
        <a:p>
          <a:r>
            <a:rPr lang="en-GB" sz="1400" b="1" dirty="0">
              <a:solidFill>
                <a:schemeClr val="tx1"/>
              </a:solidFill>
            </a:rPr>
            <a:t>Music</a:t>
          </a:r>
        </a:p>
        <a:p>
          <a:endParaRPr lang="en-GB" sz="1400" b="0" dirty="0">
            <a:solidFill>
              <a:schemeClr val="tx1"/>
            </a:solidFill>
          </a:endParaRPr>
        </a:p>
        <a:p>
          <a:r>
            <a:rPr lang="en-GB" sz="1400" b="0" dirty="0">
              <a:solidFill>
                <a:schemeClr val="tx1"/>
              </a:solidFill>
            </a:rPr>
            <a:t> Livin’ on a Prayer</a:t>
          </a:r>
        </a:p>
        <a:p>
          <a:endParaRPr lang="en-GB" sz="1400" b="0" dirty="0">
            <a:solidFill>
              <a:schemeClr val="tx1"/>
            </a:solidFill>
          </a:endParaRPr>
        </a:p>
        <a:p>
          <a:r>
            <a:rPr lang="en-GB" sz="1400" b="0" dirty="0">
              <a:solidFill>
                <a:schemeClr val="tx1"/>
              </a:solidFill>
            </a:rPr>
            <a:t>Classroom Jazz</a:t>
          </a:r>
        </a:p>
        <a:p>
          <a:endParaRPr lang="en-GB" sz="1000" b="0" dirty="0">
            <a:solidFill>
              <a:schemeClr val="tx1"/>
            </a:solidFill>
          </a:endParaRPr>
        </a:p>
      </dgm:t>
    </dgm:pt>
    <dgm:pt modelId="{B49933F7-C168-4F1B-8904-E77C029AF0AF}" type="parTrans" cxnId="{7770693D-E017-437B-8788-FF653F2244C4}">
      <dgm:prSet/>
      <dgm:spPr/>
      <dgm:t>
        <a:bodyPr/>
        <a:lstStyle/>
        <a:p>
          <a:endParaRPr lang="en-GB"/>
        </a:p>
      </dgm:t>
    </dgm:pt>
    <dgm:pt modelId="{CE365748-0CF5-4228-B474-B1DBD381920C}" type="sibTrans" cxnId="{7770693D-E017-437B-8788-FF653F2244C4}">
      <dgm:prSet/>
      <dgm:spPr/>
      <dgm:t>
        <a:bodyPr/>
        <a:lstStyle/>
        <a:p>
          <a:endParaRPr lang="en-GB"/>
        </a:p>
      </dgm:t>
    </dgm:pt>
    <dgm:pt modelId="{C6E0BF3E-7648-4622-A401-E3B47D6053FC}">
      <dgm:prSet/>
      <dgm:spPr/>
      <dgm:t>
        <a:bodyPr/>
        <a:lstStyle/>
        <a:p>
          <a:endParaRPr lang="en-GB"/>
        </a:p>
      </dgm:t>
    </dgm:pt>
    <dgm:pt modelId="{84DBD3CA-F8A1-4F34-A4DD-9DDD681D7085}" type="parTrans" cxnId="{C33FC852-4CC8-430F-8D82-B70A11015BC9}">
      <dgm:prSet/>
      <dgm:spPr/>
      <dgm:t>
        <a:bodyPr/>
        <a:lstStyle/>
        <a:p>
          <a:endParaRPr lang="en-GB"/>
        </a:p>
      </dgm:t>
    </dgm:pt>
    <dgm:pt modelId="{3BFAC9BE-456B-4B47-BEB1-D840806E922D}" type="sibTrans" cxnId="{C33FC852-4CC8-430F-8D82-B70A11015BC9}">
      <dgm:prSet/>
      <dgm:spPr/>
      <dgm:t>
        <a:bodyPr/>
        <a:lstStyle/>
        <a:p>
          <a:endParaRPr lang="en-GB"/>
        </a:p>
      </dgm:t>
    </dgm:pt>
    <dgm:pt modelId="{E63797A5-68A6-42E0-B7DA-58189934577F}">
      <dgm:prSet/>
      <dgm:spPr/>
      <dgm:t>
        <a:bodyPr/>
        <a:lstStyle/>
        <a:p>
          <a:endParaRPr lang="en-GB"/>
        </a:p>
      </dgm:t>
    </dgm:pt>
    <dgm:pt modelId="{C8099D59-3ED5-40FB-B464-5D845BE6C787}" type="parTrans" cxnId="{B9AFDA3A-1E3A-43F0-B60F-4BCC5D88143C}">
      <dgm:prSet/>
      <dgm:spPr/>
      <dgm:t>
        <a:bodyPr/>
        <a:lstStyle/>
        <a:p>
          <a:endParaRPr lang="en-GB"/>
        </a:p>
      </dgm:t>
    </dgm:pt>
    <dgm:pt modelId="{258E6783-25B3-4066-88B4-7F01C0B58B63}" type="sibTrans" cxnId="{B9AFDA3A-1E3A-43F0-B60F-4BCC5D88143C}">
      <dgm:prSet/>
      <dgm:spPr/>
      <dgm:t>
        <a:bodyPr/>
        <a:lstStyle/>
        <a:p>
          <a:endParaRPr lang="en-GB"/>
        </a:p>
      </dgm:t>
    </dgm:pt>
    <dgm:pt modelId="{10FD830C-580E-4A7C-9A53-C98C5EFB3AA7}" type="pres">
      <dgm:prSet presAssocID="{ED6F3296-DBDD-471C-ACB5-238D365D3103}" presName="Name0" presStyleCnt="0">
        <dgm:presLayoutVars>
          <dgm:chMax val="1"/>
          <dgm:chPref val="1"/>
          <dgm:dir/>
          <dgm:animOne val="branch"/>
          <dgm:animLvl val="lvl"/>
        </dgm:presLayoutVars>
      </dgm:prSet>
      <dgm:spPr/>
    </dgm:pt>
    <dgm:pt modelId="{A2F112E6-ACAD-41C9-9E59-209E1BCA1728}" type="pres">
      <dgm:prSet presAssocID="{478941C5-4F84-4C87-9421-4AC6B6812DA4}" presName="Parent" presStyleLbl="node0" presStyleIdx="0" presStyleCnt="1" custScaleX="110232" custScaleY="114406">
        <dgm:presLayoutVars>
          <dgm:chMax val="6"/>
          <dgm:chPref val="6"/>
        </dgm:presLayoutVars>
      </dgm:prSet>
      <dgm:spPr/>
    </dgm:pt>
    <dgm:pt modelId="{A83C44A9-B244-471D-A41C-1761934680D4}" type="pres">
      <dgm:prSet presAssocID="{DF5BA1D5-5A54-46CE-A3BB-AB0A8110F8EC}" presName="Accent1" presStyleCnt="0"/>
      <dgm:spPr/>
    </dgm:pt>
    <dgm:pt modelId="{0FF45BB8-FF02-4BB1-8D5B-975E67ACCC8C}" type="pres">
      <dgm:prSet presAssocID="{DF5BA1D5-5A54-46CE-A3BB-AB0A8110F8EC}" presName="Accent" presStyleLbl="bgShp" presStyleIdx="0" presStyleCnt="6"/>
      <dgm:spPr/>
    </dgm:pt>
    <dgm:pt modelId="{B2BF9E36-1E1B-4B1D-8B28-E21CE9832A50}" type="pres">
      <dgm:prSet presAssocID="{DF5BA1D5-5A54-46CE-A3BB-AB0A8110F8EC}" presName="Child1" presStyleLbl="node1" presStyleIdx="0" presStyleCnt="6" custScaleX="117680">
        <dgm:presLayoutVars>
          <dgm:chMax val="0"/>
          <dgm:chPref val="0"/>
          <dgm:bulletEnabled val="1"/>
        </dgm:presLayoutVars>
      </dgm:prSet>
      <dgm:spPr/>
    </dgm:pt>
    <dgm:pt modelId="{CFC06134-8660-4335-B201-328B09116839}" type="pres">
      <dgm:prSet presAssocID="{F746F791-F03C-48F9-ADB1-648956052093}" presName="Accent2" presStyleCnt="0"/>
      <dgm:spPr/>
    </dgm:pt>
    <dgm:pt modelId="{A2894551-2890-4D82-B77B-E22ADFAD10CE}" type="pres">
      <dgm:prSet presAssocID="{F746F791-F03C-48F9-ADB1-648956052093}" presName="Accent" presStyleLbl="bgShp" presStyleIdx="1" presStyleCnt="6"/>
      <dgm:spPr/>
    </dgm:pt>
    <dgm:pt modelId="{BD082209-7358-4F74-8B52-5AF87C3822DE}" type="pres">
      <dgm:prSet presAssocID="{F746F791-F03C-48F9-ADB1-648956052093}" presName="Child2" presStyleLbl="node1" presStyleIdx="1" presStyleCnt="6">
        <dgm:presLayoutVars>
          <dgm:chMax val="0"/>
          <dgm:chPref val="0"/>
          <dgm:bulletEnabled val="1"/>
        </dgm:presLayoutVars>
      </dgm:prSet>
      <dgm:spPr/>
    </dgm:pt>
    <dgm:pt modelId="{017AEC69-6AEA-430E-87C0-A2163D8ABE1B}" type="pres">
      <dgm:prSet presAssocID="{790A4EF6-EA7D-4C82-A86A-66BC23B2E6FB}" presName="Accent3" presStyleCnt="0"/>
      <dgm:spPr/>
    </dgm:pt>
    <dgm:pt modelId="{4543B81C-41EB-48AC-89B1-079590E0F6D8}" type="pres">
      <dgm:prSet presAssocID="{790A4EF6-EA7D-4C82-A86A-66BC23B2E6FB}" presName="Accent" presStyleLbl="bgShp" presStyleIdx="2" presStyleCnt="6"/>
      <dgm:spPr/>
    </dgm:pt>
    <dgm:pt modelId="{1472FD6A-675B-4BA6-82A3-0E189AA49CD5}" type="pres">
      <dgm:prSet presAssocID="{790A4EF6-EA7D-4C82-A86A-66BC23B2E6FB}" presName="Child3" presStyleLbl="node1" presStyleIdx="2" presStyleCnt="6">
        <dgm:presLayoutVars>
          <dgm:chMax val="0"/>
          <dgm:chPref val="0"/>
          <dgm:bulletEnabled val="1"/>
        </dgm:presLayoutVars>
      </dgm:prSet>
      <dgm:spPr/>
    </dgm:pt>
    <dgm:pt modelId="{7E2AA843-DBAD-4A9A-B7F6-9C85E9F300AA}" type="pres">
      <dgm:prSet presAssocID="{72F37E62-9983-49DA-9A2B-84DE8765D750}" presName="Accent4" presStyleCnt="0"/>
      <dgm:spPr/>
    </dgm:pt>
    <dgm:pt modelId="{4EDF3ECF-4C37-48AE-B3F3-2E5A7381B525}" type="pres">
      <dgm:prSet presAssocID="{72F37E62-9983-49DA-9A2B-84DE8765D750}" presName="Accent" presStyleLbl="bgShp" presStyleIdx="3" presStyleCnt="6"/>
      <dgm:spPr/>
    </dgm:pt>
    <dgm:pt modelId="{992A81A4-FD66-4F2F-A668-0779CE9BD408}" type="pres">
      <dgm:prSet presAssocID="{72F37E62-9983-49DA-9A2B-84DE8765D750}" presName="Child4" presStyleLbl="node1" presStyleIdx="3" presStyleCnt="6">
        <dgm:presLayoutVars>
          <dgm:chMax val="0"/>
          <dgm:chPref val="0"/>
          <dgm:bulletEnabled val="1"/>
        </dgm:presLayoutVars>
      </dgm:prSet>
      <dgm:spPr/>
    </dgm:pt>
    <dgm:pt modelId="{49A48735-6A57-4C4D-A918-BC226DCA50FC}" type="pres">
      <dgm:prSet presAssocID="{11368707-4AEF-4A1F-B73E-F6F23E401AF8}" presName="Accent5" presStyleCnt="0"/>
      <dgm:spPr/>
    </dgm:pt>
    <dgm:pt modelId="{FE9F2105-EC63-475D-B73B-E4802DB22DD9}" type="pres">
      <dgm:prSet presAssocID="{11368707-4AEF-4A1F-B73E-F6F23E401AF8}" presName="Accent" presStyleLbl="bgShp" presStyleIdx="4" presStyleCnt="6"/>
      <dgm:spPr/>
    </dgm:pt>
    <dgm:pt modelId="{F5A54EB4-EC03-484E-BC24-4B0101507D51}" type="pres">
      <dgm:prSet presAssocID="{11368707-4AEF-4A1F-B73E-F6F23E401AF8}" presName="Child5" presStyleLbl="node1" presStyleIdx="4" presStyleCnt="6" custScaleX="111295" custScaleY="106763" custLinFactNeighborX="-6789" custLinFactNeighborY="-634">
        <dgm:presLayoutVars>
          <dgm:chMax val="0"/>
          <dgm:chPref val="0"/>
          <dgm:bulletEnabled val="1"/>
        </dgm:presLayoutVars>
      </dgm:prSet>
      <dgm:spPr/>
    </dgm:pt>
    <dgm:pt modelId="{1FC9E65C-7824-47D2-B539-34D9426A80D7}" type="pres">
      <dgm:prSet presAssocID="{AA346CCB-861D-4B3D-B2CD-23CF6187F218}" presName="Accent6" presStyleCnt="0"/>
      <dgm:spPr/>
    </dgm:pt>
    <dgm:pt modelId="{E7D42B50-0323-40B6-9E92-95DD5BFF5EB0}" type="pres">
      <dgm:prSet presAssocID="{AA346CCB-861D-4B3D-B2CD-23CF6187F218}" presName="Accent" presStyleLbl="bgShp" presStyleIdx="5" presStyleCnt="6"/>
      <dgm:spPr/>
    </dgm:pt>
    <dgm:pt modelId="{DF2B8B35-3BCE-43BB-8133-5B291E027B62}" type="pres">
      <dgm:prSet presAssocID="{AA346CCB-861D-4B3D-B2CD-23CF6187F218}" presName="Child6" presStyleLbl="node1" presStyleIdx="5" presStyleCnt="6" custScaleX="110059" custScaleY="108651" custLinFactNeighborX="-5432" custLinFactNeighborY="-5610">
        <dgm:presLayoutVars>
          <dgm:chMax val="0"/>
          <dgm:chPref val="0"/>
          <dgm:bulletEnabled val="1"/>
        </dgm:presLayoutVars>
      </dgm:prSet>
      <dgm:spPr/>
    </dgm:pt>
  </dgm:ptLst>
  <dgm:cxnLst>
    <dgm:cxn modelId="{33940A01-2E8C-44EA-9D3A-B82BC51173B1}" srcId="{478941C5-4F84-4C87-9421-4AC6B6812DA4}" destId="{790A4EF6-EA7D-4C82-A86A-66BC23B2E6FB}" srcOrd="2" destOrd="0" parTransId="{68E57DD4-6252-4024-B76C-E48880A81278}" sibTransId="{A664D9D5-87F1-4DEF-AEAD-7149C42B9724}"/>
    <dgm:cxn modelId="{81487F1C-179F-443B-9A1B-39355834E0E4}" type="presOf" srcId="{790A4EF6-EA7D-4C82-A86A-66BC23B2E6FB}" destId="{1472FD6A-675B-4BA6-82A3-0E189AA49CD5}" srcOrd="0" destOrd="0" presId="urn:microsoft.com/office/officeart/2011/layout/HexagonRadial"/>
    <dgm:cxn modelId="{700A411F-8FCC-4A1B-B2A6-A3913ED1B381}" srcId="{ED6F3296-DBDD-471C-ACB5-238D365D3103}" destId="{478941C5-4F84-4C87-9421-4AC6B6812DA4}" srcOrd="0" destOrd="0" parTransId="{7F2015FB-85AA-4B8E-8E7D-39E56DB13050}" sibTransId="{D72A87AF-779D-4EB1-B50B-967D0FE697FA}"/>
    <dgm:cxn modelId="{8A85EB20-056E-471F-9FD3-4598451BFD20}" srcId="{478941C5-4F84-4C87-9421-4AC6B6812DA4}" destId="{F746F791-F03C-48F9-ADB1-648956052093}" srcOrd="1" destOrd="0" parTransId="{83F7BF35-35B2-450E-A451-E6051655759B}" sibTransId="{0A4F8D49-F936-4211-A544-9BCCA3B6CB81}"/>
    <dgm:cxn modelId="{61372E34-EFFB-49BD-942B-EBFBAC6B41B9}" type="presOf" srcId="{AA346CCB-861D-4B3D-B2CD-23CF6187F218}" destId="{DF2B8B35-3BCE-43BB-8133-5B291E027B62}" srcOrd="0" destOrd="0" presId="urn:microsoft.com/office/officeart/2011/layout/HexagonRadial"/>
    <dgm:cxn modelId="{EB561A3A-0465-4E3C-9A4B-99810D347B1A}" type="presOf" srcId="{11368707-4AEF-4A1F-B73E-F6F23E401AF8}" destId="{F5A54EB4-EC03-484E-BC24-4B0101507D51}" srcOrd="0" destOrd="0" presId="urn:microsoft.com/office/officeart/2011/layout/HexagonRadial"/>
    <dgm:cxn modelId="{B9AFDA3A-1E3A-43F0-B60F-4BCC5D88143C}" srcId="{ED6F3296-DBDD-471C-ACB5-238D365D3103}" destId="{E63797A5-68A6-42E0-B7DA-58189934577F}" srcOrd="2" destOrd="0" parTransId="{C8099D59-3ED5-40FB-B464-5D845BE6C787}" sibTransId="{258E6783-25B3-4066-88B4-7F01C0B58B63}"/>
    <dgm:cxn modelId="{7770693D-E017-437B-8788-FF653F2244C4}" srcId="{478941C5-4F84-4C87-9421-4AC6B6812DA4}" destId="{AA346CCB-861D-4B3D-B2CD-23CF6187F218}" srcOrd="5" destOrd="0" parTransId="{B49933F7-C168-4F1B-8904-E77C029AF0AF}" sibTransId="{CE365748-0CF5-4228-B474-B1DBD381920C}"/>
    <dgm:cxn modelId="{7AF7CA63-EB17-4ADF-A170-BE4E3A7BC823}" type="presOf" srcId="{72F37E62-9983-49DA-9A2B-84DE8765D750}" destId="{992A81A4-FD66-4F2F-A668-0779CE9BD408}" srcOrd="0" destOrd="0" presId="urn:microsoft.com/office/officeart/2011/layout/HexagonRadial"/>
    <dgm:cxn modelId="{BA279644-F183-4944-8FB5-F918FBF103DF}" srcId="{478941C5-4F84-4C87-9421-4AC6B6812DA4}" destId="{72F37E62-9983-49DA-9A2B-84DE8765D750}" srcOrd="3" destOrd="0" parTransId="{A388D135-AAA5-4D54-9A32-80632ED215F7}" sibTransId="{D9885BB1-4749-445C-917C-637D878D3786}"/>
    <dgm:cxn modelId="{8F1D6566-8F59-42CF-AA4C-59C9DC51442E}" type="presOf" srcId="{F746F791-F03C-48F9-ADB1-648956052093}" destId="{BD082209-7358-4F74-8B52-5AF87C3822DE}" srcOrd="0" destOrd="0" presId="urn:microsoft.com/office/officeart/2011/layout/HexagonRadial"/>
    <dgm:cxn modelId="{03787D67-3DCB-4F0B-8678-A1977A79D20D}" srcId="{478941C5-4F84-4C87-9421-4AC6B6812DA4}" destId="{DF5BA1D5-5A54-46CE-A3BB-AB0A8110F8EC}" srcOrd="0" destOrd="0" parTransId="{6BDF1548-EB1A-45E5-8224-BF6A2978F5A3}" sibTransId="{0E55E95E-D564-4671-90FE-F4EE1431C491}"/>
    <dgm:cxn modelId="{C33FC852-4CC8-430F-8D82-B70A11015BC9}" srcId="{ED6F3296-DBDD-471C-ACB5-238D365D3103}" destId="{C6E0BF3E-7648-4622-A401-E3B47D6053FC}" srcOrd="1" destOrd="0" parTransId="{84DBD3CA-F8A1-4F34-A4DD-9DDD681D7085}" sibTransId="{3BFAC9BE-456B-4B47-BEB1-D840806E922D}"/>
    <dgm:cxn modelId="{11426F99-AE8E-4B93-866D-DE696D94E25A}" type="presOf" srcId="{478941C5-4F84-4C87-9421-4AC6B6812DA4}" destId="{A2F112E6-ACAD-41C9-9E59-209E1BCA1728}" srcOrd="0" destOrd="0" presId="urn:microsoft.com/office/officeart/2011/layout/HexagonRadial"/>
    <dgm:cxn modelId="{5D09B49D-EC8F-4B03-98F8-E64DBEAC93B0}" type="presOf" srcId="{DF5BA1D5-5A54-46CE-A3BB-AB0A8110F8EC}" destId="{B2BF9E36-1E1B-4B1D-8B28-E21CE9832A50}" srcOrd="0" destOrd="0" presId="urn:microsoft.com/office/officeart/2011/layout/HexagonRadial"/>
    <dgm:cxn modelId="{8423F6B7-4011-4C25-9574-6EA12DD8FF88}" type="presOf" srcId="{ED6F3296-DBDD-471C-ACB5-238D365D3103}" destId="{10FD830C-580E-4A7C-9A53-C98C5EFB3AA7}" srcOrd="0" destOrd="0" presId="urn:microsoft.com/office/officeart/2011/layout/HexagonRadial"/>
    <dgm:cxn modelId="{676844E5-7E9C-4554-A7C6-8389A3E3D0CB}" srcId="{478941C5-4F84-4C87-9421-4AC6B6812DA4}" destId="{11368707-4AEF-4A1F-B73E-F6F23E401AF8}" srcOrd="4" destOrd="0" parTransId="{903935A5-E684-452C-A783-696571B59360}" sibTransId="{7518FF5E-2487-4FC0-B7B1-36D83F2331B7}"/>
    <dgm:cxn modelId="{629608A8-8432-4473-887B-8BDD12E62E8F}" type="presParOf" srcId="{10FD830C-580E-4A7C-9A53-C98C5EFB3AA7}" destId="{A2F112E6-ACAD-41C9-9E59-209E1BCA1728}" srcOrd="0" destOrd="0" presId="urn:microsoft.com/office/officeart/2011/layout/HexagonRadial"/>
    <dgm:cxn modelId="{DB261332-816A-421A-B15C-8939A79FE5DF}" type="presParOf" srcId="{10FD830C-580E-4A7C-9A53-C98C5EFB3AA7}" destId="{A83C44A9-B244-471D-A41C-1761934680D4}" srcOrd="1" destOrd="0" presId="urn:microsoft.com/office/officeart/2011/layout/HexagonRadial"/>
    <dgm:cxn modelId="{3047DF41-A031-4145-9719-5FEF5810E56A}" type="presParOf" srcId="{A83C44A9-B244-471D-A41C-1761934680D4}" destId="{0FF45BB8-FF02-4BB1-8D5B-975E67ACCC8C}" srcOrd="0" destOrd="0" presId="urn:microsoft.com/office/officeart/2011/layout/HexagonRadial"/>
    <dgm:cxn modelId="{6B054187-102A-4F94-B9A8-591E3E731F34}" type="presParOf" srcId="{10FD830C-580E-4A7C-9A53-C98C5EFB3AA7}" destId="{B2BF9E36-1E1B-4B1D-8B28-E21CE9832A50}" srcOrd="2" destOrd="0" presId="urn:microsoft.com/office/officeart/2011/layout/HexagonRadial"/>
    <dgm:cxn modelId="{50A010B0-F776-43DE-A4B3-C21323FD3563}" type="presParOf" srcId="{10FD830C-580E-4A7C-9A53-C98C5EFB3AA7}" destId="{CFC06134-8660-4335-B201-328B09116839}" srcOrd="3" destOrd="0" presId="urn:microsoft.com/office/officeart/2011/layout/HexagonRadial"/>
    <dgm:cxn modelId="{0D2AE17B-AA26-4FA9-91A3-EADC529A2331}" type="presParOf" srcId="{CFC06134-8660-4335-B201-328B09116839}" destId="{A2894551-2890-4D82-B77B-E22ADFAD10CE}" srcOrd="0" destOrd="0" presId="urn:microsoft.com/office/officeart/2011/layout/HexagonRadial"/>
    <dgm:cxn modelId="{A76AF159-152A-4973-9776-CF4131706FDF}" type="presParOf" srcId="{10FD830C-580E-4A7C-9A53-C98C5EFB3AA7}" destId="{BD082209-7358-4F74-8B52-5AF87C3822DE}" srcOrd="4" destOrd="0" presId="urn:microsoft.com/office/officeart/2011/layout/HexagonRadial"/>
    <dgm:cxn modelId="{834435DA-D730-44AF-AFE4-2A58564B8CEC}" type="presParOf" srcId="{10FD830C-580E-4A7C-9A53-C98C5EFB3AA7}" destId="{017AEC69-6AEA-430E-87C0-A2163D8ABE1B}" srcOrd="5" destOrd="0" presId="urn:microsoft.com/office/officeart/2011/layout/HexagonRadial"/>
    <dgm:cxn modelId="{4CBB1710-B397-44A8-A08E-F2EB8E5E0F41}" type="presParOf" srcId="{017AEC69-6AEA-430E-87C0-A2163D8ABE1B}" destId="{4543B81C-41EB-48AC-89B1-079590E0F6D8}" srcOrd="0" destOrd="0" presId="urn:microsoft.com/office/officeart/2011/layout/HexagonRadial"/>
    <dgm:cxn modelId="{ADEAC6C2-A78E-4913-A7A5-803B049426B0}" type="presParOf" srcId="{10FD830C-580E-4A7C-9A53-C98C5EFB3AA7}" destId="{1472FD6A-675B-4BA6-82A3-0E189AA49CD5}" srcOrd="6" destOrd="0" presId="urn:microsoft.com/office/officeart/2011/layout/HexagonRadial"/>
    <dgm:cxn modelId="{0D0D8AE5-DF38-491B-8F8A-F0B1C16ED8E0}" type="presParOf" srcId="{10FD830C-580E-4A7C-9A53-C98C5EFB3AA7}" destId="{7E2AA843-DBAD-4A9A-B7F6-9C85E9F300AA}" srcOrd="7" destOrd="0" presId="urn:microsoft.com/office/officeart/2011/layout/HexagonRadial"/>
    <dgm:cxn modelId="{69A7AE58-3004-4820-867E-1744ED8E367B}" type="presParOf" srcId="{7E2AA843-DBAD-4A9A-B7F6-9C85E9F300AA}" destId="{4EDF3ECF-4C37-48AE-B3F3-2E5A7381B525}" srcOrd="0" destOrd="0" presId="urn:microsoft.com/office/officeart/2011/layout/HexagonRadial"/>
    <dgm:cxn modelId="{168E34E5-8DF1-4028-9B6F-86CE3D442E3B}" type="presParOf" srcId="{10FD830C-580E-4A7C-9A53-C98C5EFB3AA7}" destId="{992A81A4-FD66-4F2F-A668-0779CE9BD408}" srcOrd="8" destOrd="0" presId="urn:microsoft.com/office/officeart/2011/layout/HexagonRadial"/>
    <dgm:cxn modelId="{FF6315F1-39AD-4BEE-AFFE-79D9DCB3D44E}" type="presParOf" srcId="{10FD830C-580E-4A7C-9A53-C98C5EFB3AA7}" destId="{49A48735-6A57-4C4D-A918-BC226DCA50FC}" srcOrd="9" destOrd="0" presId="urn:microsoft.com/office/officeart/2011/layout/HexagonRadial"/>
    <dgm:cxn modelId="{FF07B20B-CC04-4ABA-BA72-0D331F55C635}" type="presParOf" srcId="{49A48735-6A57-4C4D-A918-BC226DCA50FC}" destId="{FE9F2105-EC63-475D-B73B-E4802DB22DD9}" srcOrd="0" destOrd="0" presId="urn:microsoft.com/office/officeart/2011/layout/HexagonRadial"/>
    <dgm:cxn modelId="{30992F8B-4139-43C8-BBAB-CA355FE1810D}" type="presParOf" srcId="{10FD830C-580E-4A7C-9A53-C98C5EFB3AA7}" destId="{F5A54EB4-EC03-484E-BC24-4B0101507D51}" srcOrd="10" destOrd="0" presId="urn:microsoft.com/office/officeart/2011/layout/HexagonRadial"/>
    <dgm:cxn modelId="{04CF6DB7-DC86-49EB-9A7F-5922F47B944A}" type="presParOf" srcId="{10FD830C-580E-4A7C-9A53-C98C5EFB3AA7}" destId="{1FC9E65C-7824-47D2-B539-34D9426A80D7}" srcOrd="11" destOrd="0" presId="urn:microsoft.com/office/officeart/2011/layout/HexagonRadial"/>
    <dgm:cxn modelId="{5AB2A546-BDAE-4467-8CB2-D736D9DCFFB2}" type="presParOf" srcId="{1FC9E65C-7824-47D2-B539-34D9426A80D7}" destId="{E7D42B50-0323-40B6-9E92-95DD5BFF5EB0}" srcOrd="0" destOrd="0" presId="urn:microsoft.com/office/officeart/2011/layout/HexagonRadial"/>
    <dgm:cxn modelId="{1E81391F-7D8C-4BB7-A153-60A748D3F858}" type="presParOf" srcId="{10FD830C-580E-4A7C-9A53-C98C5EFB3AA7}" destId="{DF2B8B35-3BCE-43BB-8133-5B291E027B62}"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6F3296-DBDD-471C-ACB5-238D365D3103}"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GB"/>
        </a:p>
      </dgm:t>
    </dgm:pt>
    <dgm:pt modelId="{478941C5-4F84-4C87-9421-4AC6B6812DA4}">
      <dgm:prSet phldrT="[Text]" custT="1"/>
      <dgm:spPr>
        <a:solidFill>
          <a:srgbClr val="FFC000"/>
        </a:solidFill>
      </dgm:spPr>
      <dgm:t>
        <a:bodyPr/>
        <a:lstStyle/>
        <a:p>
          <a:r>
            <a:rPr lang="en-GB" sz="1000" b="1" dirty="0">
              <a:solidFill>
                <a:schemeClr val="tx1"/>
              </a:solidFill>
            </a:rPr>
            <a:t>Key Questions:</a:t>
          </a:r>
        </a:p>
        <a:p>
          <a:r>
            <a:rPr lang="en-GB" sz="1000" dirty="0">
              <a:solidFill>
                <a:schemeClr val="tx1"/>
              </a:solidFill>
            </a:rPr>
            <a:t>Why do we explore?</a:t>
          </a:r>
        </a:p>
        <a:p>
          <a:r>
            <a:rPr lang="en-GB" sz="1000" dirty="0">
              <a:solidFill>
                <a:schemeClr val="tx1"/>
              </a:solidFill>
            </a:rPr>
            <a:t>What does exploration mean? – is it a physical journey?</a:t>
          </a:r>
        </a:p>
        <a:p>
          <a:r>
            <a:rPr lang="en-GB" sz="1000" dirty="0">
              <a:solidFill>
                <a:schemeClr val="tx1"/>
              </a:solidFill>
            </a:rPr>
            <a:t>What do you need to be an explorer?</a:t>
          </a:r>
        </a:p>
        <a:p>
          <a:r>
            <a:rPr lang="en-GB" sz="1000" dirty="0">
              <a:solidFill>
                <a:schemeClr val="tx1"/>
              </a:solidFill>
            </a:rPr>
            <a:t>How do we know what we know about the age of Exploration?</a:t>
          </a:r>
        </a:p>
        <a:p>
          <a:r>
            <a:rPr lang="en-GB" sz="1000" dirty="0">
              <a:solidFill>
                <a:schemeClr val="tx1"/>
              </a:solidFill>
            </a:rPr>
            <a:t>How are explorations and discoveries evidenced?</a:t>
          </a:r>
        </a:p>
        <a:p>
          <a:r>
            <a:rPr lang="en-GB" sz="1000" dirty="0">
              <a:solidFill>
                <a:schemeClr val="tx1"/>
              </a:solidFill>
            </a:rPr>
            <a:t>How did people know where to go without modern </a:t>
          </a:r>
          <a:r>
            <a:rPr lang="en-GB" sz="1000" dirty="0" err="1">
              <a:solidFill>
                <a:schemeClr val="tx1"/>
              </a:solidFill>
            </a:rPr>
            <a:t>gps</a:t>
          </a:r>
          <a:r>
            <a:rPr lang="en-GB" sz="1000" dirty="0">
              <a:solidFill>
                <a:schemeClr val="tx1"/>
              </a:solidFill>
            </a:rPr>
            <a:t> etc?</a:t>
          </a:r>
        </a:p>
      </dgm:t>
    </dgm:pt>
    <dgm:pt modelId="{7F2015FB-85AA-4B8E-8E7D-39E56DB13050}" type="parTrans" cxnId="{700A411F-8FCC-4A1B-B2A6-A3913ED1B381}">
      <dgm:prSet/>
      <dgm:spPr/>
      <dgm:t>
        <a:bodyPr/>
        <a:lstStyle/>
        <a:p>
          <a:endParaRPr lang="en-GB"/>
        </a:p>
      </dgm:t>
    </dgm:pt>
    <dgm:pt modelId="{D72A87AF-779D-4EB1-B50B-967D0FE697FA}" type="sibTrans" cxnId="{700A411F-8FCC-4A1B-B2A6-A3913ED1B381}">
      <dgm:prSet/>
      <dgm:spPr/>
      <dgm:t>
        <a:bodyPr/>
        <a:lstStyle/>
        <a:p>
          <a:endParaRPr lang="en-GB"/>
        </a:p>
      </dgm:t>
    </dgm:pt>
    <dgm:pt modelId="{DF5BA1D5-5A54-46CE-A3BB-AB0A8110F8EC}">
      <dgm:prSet phldrT="[Text]" custT="1"/>
      <dgm:spPr>
        <a:solidFill>
          <a:srgbClr val="7030A0"/>
        </a:solidFill>
      </dgm:spPr>
      <dgm:t>
        <a:bodyPr/>
        <a:lstStyle/>
        <a:p>
          <a:r>
            <a:rPr lang="en-US" sz="1000" b="1" dirty="0"/>
            <a:t>.</a:t>
          </a:r>
          <a:endParaRPr lang="en-GB" sz="1000" b="1" dirty="0"/>
        </a:p>
      </dgm:t>
    </dgm:pt>
    <dgm:pt modelId="{6BDF1548-EB1A-45E5-8224-BF6A2978F5A3}" type="parTrans" cxnId="{03787D67-3DCB-4F0B-8678-A1977A79D20D}">
      <dgm:prSet/>
      <dgm:spPr/>
      <dgm:t>
        <a:bodyPr/>
        <a:lstStyle/>
        <a:p>
          <a:endParaRPr lang="en-GB"/>
        </a:p>
      </dgm:t>
    </dgm:pt>
    <dgm:pt modelId="{0E55E95E-D564-4671-90FE-F4EE1431C491}" type="sibTrans" cxnId="{03787D67-3DCB-4F0B-8678-A1977A79D20D}">
      <dgm:prSet/>
      <dgm:spPr/>
      <dgm:t>
        <a:bodyPr/>
        <a:lstStyle/>
        <a:p>
          <a:endParaRPr lang="en-GB"/>
        </a:p>
      </dgm:t>
    </dgm:pt>
    <dgm:pt modelId="{F746F791-F03C-48F9-ADB1-648956052093}">
      <dgm:prSet phldrT="[Text]" custT="1"/>
      <dgm:spPr>
        <a:solidFill>
          <a:srgbClr val="00B050"/>
        </a:solidFill>
      </dgm:spPr>
      <dgm:t>
        <a:bodyPr/>
        <a:lstStyle/>
        <a:p>
          <a:r>
            <a:rPr lang="en-GB" sz="1200" b="1" dirty="0">
              <a:solidFill>
                <a:schemeClr val="tx1"/>
              </a:solidFill>
            </a:rPr>
            <a:t>Science</a:t>
          </a:r>
        </a:p>
        <a:p>
          <a:endParaRPr lang="en-GB" sz="1200" b="1" dirty="0">
            <a:solidFill>
              <a:schemeClr val="tx1"/>
            </a:solidFill>
          </a:endParaRPr>
        </a:p>
        <a:p>
          <a:r>
            <a:rPr lang="en-GB" sz="1200" dirty="0">
              <a:solidFill>
                <a:schemeClr val="tx1"/>
              </a:solidFill>
            </a:rPr>
            <a:t> Properties</a:t>
          </a:r>
        </a:p>
        <a:p>
          <a:r>
            <a:rPr lang="en-GB" sz="1200" dirty="0">
              <a:solidFill>
                <a:schemeClr val="tx1"/>
              </a:solidFill>
            </a:rPr>
            <a:t>and changes of materials </a:t>
          </a:r>
        </a:p>
        <a:p>
          <a:endParaRPr lang="en-GB" sz="1200" dirty="0">
            <a:solidFill>
              <a:schemeClr val="tx1"/>
            </a:solidFill>
          </a:endParaRPr>
        </a:p>
        <a:p>
          <a:r>
            <a:rPr lang="en-GB" sz="1200" dirty="0">
              <a:solidFill>
                <a:schemeClr val="tx1"/>
              </a:solidFill>
            </a:rPr>
            <a:t>Electricity</a:t>
          </a:r>
        </a:p>
      </dgm:t>
    </dgm:pt>
    <dgm:pt modelId="{83F7BF35-35B2-450E-A451-E6051655759B}" type="parTrans" cxnId="{8A85EB20-056E-471F-9FD3-4598451BFD20}">
      <dgm:prSet/>
      <dgm:spPr/>
      <dgm:t>
        <a:bodyPr/>
        <a:lstStyle/>
        <a:p>
          <a:endParaRPr lang="en-GB"/>
        </a:p>
      </dgm:t>
    </dgm:pt>
    <dgm:pt modelId="{0A4F8D49-F936-4211-A544-9BCCA3B6CB81}" type="sibTrans" cxnId="{8A85EB20-056E-471F-9FD3-4598451BFD20}">
      <dgm:prSet/>
      <dgm:spPr/>
      <dgm:t>
        <a:bodyPr/>
        <a:lstStyle/>
        <a:p>
          <a:endParaRPr lang="en-GB"/>
        </a:p>
      </dgm:t>
    </dgm:pt>
    <dgm:pt modelId="{790A4EF6-EA7D-4C82-A86A-66BC23B2E6FB}">
      <dgm:prSet phldrT="[Text]" custT="1"/>
      <dgm:spPr>
        <a:solidFill>
          <a:schemeClr val="accent2"/>
        </a:solidFill>
      </dgm:spPr>
      <dgm:t>
        <a:bodyPr/>
        <a:lstStyle/>
        <a:p>
          <a:endParaRPr lang="en-GB" sz="1200" b="1" dirty="0">
            <a:solidFill>
              <a:schemeClr val="tx1"/>
            </a:solidFill>
          </a:endParaRPr>
        </a:p>
        <a:p>
          <a:r>
            <a:rPr lang="en-GB" sz="1400" b="1" dirty="0">
              <a:solidFill>
                <a:schemeClr val="tx1"/>
              </a:solidFill>
            </a:rPr>
            <a:t>PE</a:t>
          </a:r>
        </a:p>
        <a:p>
          <a:endParaRPr lang="en-GB" sz="1400" b="1" dirty="0">
            <a:solidFill>
              <a:schemeClr val="tx1"/>
            </a:solidFill>
          </a:endParaRPr>
        </a:p>
        <a:p>
          <a:r>
            <a:rPr lang="en-GB" sz="1400" b="0" dirty="0">
              <a:solidFill>
                <a:schemeClr val="tx1"/>
              </a:solidFill>
            </a:rPr>
            <a:t>Swimming </a:t>
          </a:r>
        </a:p>
        <a:p>
          <a:endParaRPr lang="en-GB" sz="1200" dirty="0"/>
        </a:p>
        <a:p>
          <a:endParaRPr lang="en-GB" sz="1000" dirty="0"/>
        </a:p>
      </dgm:t>
    </dgm:pt>
    <dgm:pt modelId="{68E57DD4-6252-4024-B76C-E48880A81278}" type="parTrans" cxnId="{33940A01-2E8C-44EA-9D3A-B82BC51173B1}">
      <dgm:prSet/>
      <dgm:spPr/>
      <dgm:t>
        <a:bodyPr/>
        <a:lstStyle/>
        <a:p>
          <a:endParaRPr lang="en-GB"/>
        </a:p>
      </dgm:t>
    </dgm:pt>
    <dgm:pt modelId="{A664D9D5-87F1-4DEF-AEAD-7149C42B9724}" type="sibTrans" cxnId="{33940A01-2E8C-44EA-9D3A-B82BC51173B1}">
      <dgm:prSet/>
      <dgm:spPr/>
      <dgm:t>
        <a:bodyPr/>
        <a:lstStyle/>
        <a:p>
          <a:endParaRPr lang="en-GB"/>
        </a:p>
      </dgm:t>
    </dgm:pt>
    <dgm:pt modelId="{72F37E62-9983-49DA-9A2B-84DE8765D750}">
      <dgm:prSet phldrT="[Text]" custT="1"/>
      <dgm:spPr>
        <a:solidFill>
          <a:srgbClr val="FF0066"/>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600" b="1" dirty="0">
              <a:solidFill>
                <a:schemeClr val="tx1"/>
              </a:solidFill>
            </a:rPr>
            <a:t>Art: </a:t>
          </a:r>
          <a:r>
            <a:rPr lang="en-GB" sz="1200" b="0" dirty="0">
              <a:solidFill>
                <a:schemeClr val="tx1"/>
              </a:solidFill>
            </a:rPr>
            <a:t>3D, architecture and digital </a:t>
          </a:r>
        </a:p>
        <a:p>
          <a:pPr marL="0" marR="0" lvl="0" indent="0" defTabSz="914400" eaLnBrk="1" fontAlgn="auto" latinLnBrk="0" hangingPunct="1">
            <a:lnSpc>
              <a:spcPct val="100000"/>
            </a:lnSpc>
            <a:spcBef>
              <a:spcPts val="0"/>
            </a:spcBef>
            <a:spcAft>
              <a:spcPts val="0"/>
            </a:spcAft>
            <a:buClrTx/>
            <a:buSzTx/>
            <a:buFontTx/>
            <a:buNone/>
            <a:tabLst/>
            <a:defRPr/>
          </a:pPr>
          <a:endParaRPr lang="en-GB" sz="1200" dirty="0">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en-GB" sz="1200" b="1" dirty="0">
              <a:solidFill>
                <a:schemeClr val="tx1"/>
              </a:solidFill>
            </a:rPr>
            <a:t>DT: </a:t>
          </a:r>
          <a:r>
            <a:rPr lang="en-GB" sz="1200" b="0" dirty="0">
              <a:solidFill>
                <a:schemeClr val="tx1"/>
              </a:solidFill>
            </a:rPr>
            <a:t>Electrical </a:t>
          </a:r>
        </a:p>
        <a:p>
          <a:pPr marL="0" marR="0" lvl="0" indent="0" defTabSz="914400" eaLnBrk="1" fontAlgn="auto" latinLnBrk="0" hangingPunct="1">
            <a:lnSpc>
              <a:spcPct val="100000"/>
            </a:lnSpc>
            <a:spcBef>
              <a:spcPts val="0"/>
            </a:spcBef>
            <a:spcAft>
              <a:spcPts val="0"/>
            </a:spcAft>
            <a:buClrTx/>
            <a:buSzTx/>
            <a:buFontTx/>
            <a:buNone/>
            <a:tabLst/>
            <a:defRPr/>
          </a:pPr>
          <a:r>
            <a:rPr lang="en-GB" sz="1200" b="0" dirty="0">
              <a:solidFill>
                <a:schemeClr val="tx1"/>
              </a:solidFill>
            </a:rPr>
            <a:t>Systems</a:t>
          </a:r>
        </a:p>
        <a:p>
          <a:pPr marL="0" lvl="0" defTabSz="444500">
            <a:lnSpc>
              <a:spcPct val="90000"/>
            </a:lnSpc>
            <a:spcBef>
              <a:spcPct val="0"/>
            </a:spcBef>
            <a:spcAft>
              <a:spcPct val="35000"/>
            </a:spcAft>
            <a:buNone/>
          </a:pPr>
          <a:endParaRPr lang="en-GB" sz="1000" b="1" dirty="0"/>
        </a:p>
      </dgm:t>
    </dgm:pt>
    <dgm:pt modelId="{A388D135-AAA5-4D54-9A32-80632ED215F7}" type="parTrans" cxnId="{BA279644-F183-4944-8FB5-F918FBF103DF}">
      <dgm:prSet/>
      <dgm:spPr/>
      <dgm:t>
        <a:bodyPr/>
        <a:lstStyle/>
        <a:p>
          <a:endParaRPr lang="en-GB"/>
        </a:p>
      </dgm:t>
    </dgm:pt>
    <dgm:pt modelId="{D9885BB1-4749-445C-917C-637D878D3786}" type="sibTrans" cxnId="{BA279644-F183-4944-8FB5-F918FBF103DF}">
      <dgm:prSet/>
      <dgm:spPr/>
      <dgm:t>
        <a:bodyPr/>
        <a:lstStyle/>
        <a:p>
          <a:endParaRPr lang="en-GB"/>
        </a:p>
      </dgm:t>
    </dgm:pt>
    <dgm:pt modelId="{11368707-4AEF-4A1F-B73E-F6F23E401AF8}">
      <dgm:prSet phldrT="[Text]" custT="1"/>
      <dgm:spPr>
        <a:solidFill>
          <a:srgbClr val="FF0000"/>
        </a:solidFill>
      </dgm:spPr>
      <dgm:t>
        <a:bodyPr/>
        <a:lstStyle/>
        <a:p>
          <a:endParaRPr lang="en-GB" sz="1000" dirty="0"/>
        </a:p>
      </dgm:t>
    </dgm:pt>
    <dgm:pt modelId="{903935A5-E684-452C-A783-696571B59360}" type="parTrans" cxnId="{676844E5-7E9C-4554-A7C6-8389A3E3D0CB}">
      <dgm:prSet/>
      <dgm:spPr/>
      <dgm:t>
        <a:bodyPr/>
        <a:lstStyle/>
        <a:p>
          <a:endParaRPr lang="en-GB"/>
        </a:p>
      </dgm:t>
    </dgm:pt>
    <dgm:pt modelId="{7518FF5E-2487-4FC0-B7B1-36D83F2331B7}" type="sibTrans" cxnId="{676844E5-7E9C-4554-A7C6-8389A3E3D0CB}">
      <dgm:prSet/>
      <dgm:spPr/>
      <dgm:t>
        <a:bodyPr/>
        <a:lstStyle/>
        <a:p>
          <a:endParaRPr lang="en-GB"/>
        </a:p>
      </dgm:t>
    </dgm:pt>
    <dgm:pt modelId="{AA346CCB-861D-4B3D-B2CD-23CF6187F218}">
      <dgm:prSet phldrT="[Text]" custT="1"/>
      <dgm:spPr/>
      <dgm:t>
        <a:bodyPr/>
        <a:lstStyle/>
        <a:p>
          <a:r>
            <a:rPr lang="en-GB" sz="1400" b="1" dirty="0">
              <a:solidFill>
                <a:schemeClr val="tx1"/>
              </a:solidFill>
            </a:rPr>
            <a:t>Music</a:t>
          </a:r>
          <a:endParaRPr lang="en-GB" sz="1400" b="0" dirty="0">
            <a:solidFill>
              <a:schemeClr val="tx1"/>
            </a:solidFill>
          </a:endParaRPr>
        </a:p>
        <a:p>
          <a:endParaRPr lang="en-GB" sz="800" b="0" dirty="0">
            <a:solidFill>
              <a:schemeClr val="tx1"/>
            </a:solidFill>
          </a:endParaRPr>
        </a:p>
        <a:p>
          <a:r>
            <a:rPr lang="en-GB" sz="1400" b="0" dirty="0">
              <a:solidFill>
                <a:schemeClr val="tx1"/>
              </a:solidFill>
            </a:rPr>
            <a:t>Happy </a:t>
          </a:r>
        </a:p>
        <a:p>
          <a:endParaRPr lang="en-GB" sz="500" b="0" dirty="0">
            <a:solidFill>
              <a:schemeClr val="tx1"/>
            </a:solidFill>
          </a:endParaRPr>
        </a:p>
        <a:p>
          <a:r>
            <a:rPr lang="en-GB" sz="1400" b="0" dirty="0">
              <a:solidFill>
                <a:schemeClr val="tx1"/>
              </a:solidFill>
            </a:rPr>
            <a:t>Classroom Jazz</a:t>
          </a:r>
        </a:p>
      </dgm:t>
    </dgm:pt>
    <dgm:pt modelId="{B49933F7-C168-4F1B-8904-E77C029AF0AF}" type="parTrans" cxnId="{7770693D-E017-437B-8788-FF653F2244C4}">
      <dgm:prSet/>
      <dgm:spPr/>
      <dgm:t>
        <a:bodyPr/>
        <a:lstStyle/>
        <a:p>
          <a:endParaRPr lang="en-GB"/>
        </a:p>
      </dgm:t>
    </dgm:pt>
    <dgm:pt modelId="{CE365748-0CF5-4228-B474-B1DBD381920C}" type="sibTrans" cxnId="{7770693D-E017-437B-8788-FF653F2244C4}">
      <dgm:prSet/>
      <dgm:spPr/>
      <dgm:t>
        <a:bodyPr/>
        <a:lstStyle/>
        <a:p>
          <a:endParaRPr lang="en-GB"/>
        </a:p>
      </dgm:t>
    </dgm:pt>
    <dgm:pt modelId="{C6E0BF3E-7648-4622-A401-E3B47D6053FC}">
      <dgm:prSet/>
      <dgm:spPr/>
      <dgm:t>
        <a:bodyPr/>
        <a:lstStyle/>
        <a:p>
          <a:endParaRPr lang="en-GB"/>
        </a:p>
      </dgm:t>
    </dgm:pt>
    <dgm:pt modelId="{84DBD3CA-F8A1-4F34-A4DD-9DDD681D7085}" type="parTrans" cxnId="{C33FC852-4CC8-430F-8D82-B70A11015BC9}">
      <dgm:prSet/>
      <dgm:spPr/>
      <dgm:t>
        <a:bodyPr/>
        <a:lstStyle/>
        <a:p>
          <a:endParaRPr lang="en-GB"/>
        </a:p>
      </dgm:t>
    </dgm:pt>
    <dgm:pt modelId="{3BFAC9BE-456B-4B47-BEB1-D840806E922D}" type="sibTrans" cxnId="{C33FC852-4CC8-430F-8D82-B70A11015BC9}">
      <dgm:prSet/>
      <dgm:spPr/>
      <dgm:t>
        <a:bodyPr/>
        <a:lstStyle/>
        <a:p>
          <a:endParaRPr lang="en-GB"/>
        </a:p>
      </dgm:t>
    </dgm:pt>
    <dgm:pt modelId="{E63797A5-68A6-42E0-B7DA-58189934577F}">
      <dgm:prSet/>
      <dgm:spPr/>
      <dgm:t>
        <a:bodyPr/>
        <a:lstStyle/>
        <a:p>
          <a:endParaRPr lang="en-GB"/>
        </a:p>
      </dgm:t>
    </dgm:pt>
    <dgm:pt modelId="{C8099D59-3ED5-40FB-B464-5D845BE6C787}" type="parTrans" cxnId="{B9AFDA3A-1E3A-43F0-B60F-4BCC5D88143C}">
      <dgm:prSet/>
      <dgm:spPr/>
      <dgm:t>
        <a:bodyPr/>
        <a:lstStyle/>
        <a:p>
          <a:endParaRPr lang="en-GB"/>
        </a:p>
      </dgm:t>
    </dgm:pt>
    <dgm:pt modelId="{258E6783-25B3-4066-88B4-7F01C0B58B63}" type="sibTrans" cxnId="{B9AFDA3A-1E3A-43F0-B60F-4BCC5D88143C}">
      <dgm:prSet/>
      <dgm:spPr/>
      <dgm:t>
        <a:bodyPr/>
        <a:lstStyle/>
        <a:p>
          <a:endParaRPr lang="en-GB"/>
        </a:p>
      </dgm:t>
    </dgm:pt>
    <dgm:pt modelId="{10FD830C-580E-4A7C-9A53-C98C5EFB3AA7}" type="pres">
      <dgm:prSet presAssocID="{ED6F3296-DBDD-471C-ACB5-238D365D3103}" presName="Name0" presStyleCnt="0">
        <dgm:presLayoutVars>
          <dgm:chMax val="1"/>
          <dgm:chPref val="1"/>
          <dgm:dir/>
          <dgm:animOne val="branch"/>
          <dgm:animLvl val="lvl"/>
        </dgm:presLayoutVars>
      </dgm:prSet>
      <dgm:spPr/>
    </dgm:pt>
    <dgm:pt modelId="{A2F112E6-ACAD-41C9-9E59-209E1BCA1728}" type="pres">
      <dgm:prSet presAssocID="{478941C5-4F84-4C87-9421-4AC6B6812DA4}" presName="Parent" presStyleLbl="node0" presStyleIdx="0" presStyleCnt="1" custScaleY="114406">
        <dgm:presLayoutVars>
          <dgm:chMax val="6"/>
          <dgm:chPref val="6"/>
        </dgm:presLayoutVars>
      </dgm:prSet>
      <dgm:spPr/>
    </dgm:pt>
    <dgm:pt modelId="{A83C44A9-B244-471D-A41C-1761934680D4}" type="pres">
      <dgm:prSet presAssocID="{DF5BA1D5-5A54-46CE-A3BB-AB0A8110F8EC}" presName="Accent1" presStyleCnt="0"/>
      <dgm:spPr/>
    </dgm:pt>
    <dgm:pt modelId="{0FF45BB8-FF02-4BB1-8D5B-975E67ACCC8C}" type="pres">
      <dgm:prSet presAssocID="{DF5BA1D5-5A54-46CE-A3BB-AB0A8110F8EC}" presName="Accent" presStyleLbl="bgShp" presStyleIdx="0" presStyleCnt="6"/>
      <dgm:spPr/>
    </dgm:pt>
    <dgm:pt modelId="{B2BF9E36-1E1B-4B1D-8B28-E21CE9832A50}" type="pres">
      <dgm:prSet presAssocID="{DF5BA1D5-5A54-46CE-A3BB-AB0A8110F8EC}" presName="Child1" presStyleLbl="node1" presStyleIdx="0" presStyleCnt="6" custScaleX="117680">
        <dgm:presLayoutVars>
          <dgm:chMax val="0"/>
          <dgm:chPref val="0"/>
          <dgm:bulletEnabled val="1"/>
        </dgm:presLayoutVars>
      </dgm:prSet>
      <dgm:spPr/>
    </dgm:pt>
    <dgm:pt modelId="{CFC06134-8660-4335-B201-328B09116839}" type="pres">
      <dgm:prSet presAssocID="{F746F791-F03C-48F9-ADB1-648956052093}" presName="Accent2" presStyleCnt="0"/>
      <dgm:spPr/>
    </dgm:pt>
    <dgm:pt modelId="{A2894551-2890-4D82-B77B-E22ADFAD10CE}" type="pres">
      <dgm:prSet presAssocID="{F746F791-F03C-48F9-ADB1-648956052093}" presName="Accent" presStyleLbl="bgShp" presStyleIdx="1" presStyleCnt="6"/>
      <dgm:spPr/>
    </dgm:pt>
    <dgm:pt modelId="{BD082209-7358-4F74-8B52-5AF87C3822DE}" type="pres">
      <dgm:prSet presAssocID="{F746F791-F03C-48F9-ADB1-648956052093}" presName="Child2" presStyleLbl="node1" presStyleIdx="1" presStyleCnt="6">
        <dgm:presLayoutVars>
          <dgm:chMax val="0"/>
          <dgm:chPref val="0"/>
          <dgm:bulletEnabled val="1"/>
        </dgm:presLayoutVars>
      </dgm:prSet>
      <dgm:spPr/>
    </dgm:pt>
    <dgm:pt modelId="{017AEC69-6AEA-430E-87C0-A2163D8ABE1B}" type="pres">
      <dgm:prSet presAssocID="{790A4EF6-EA7D-4C82-A86A-66BC23B2E6FB}" presName="Accent3" presStyleCnt="0"/>
      <dgm:spPr/>
    </dgm:pt>
    <dgm:pt modelId="{4543B81C-41EB-48AC-89B1-079590E0F6D8}" type="pres">
      <dgm:prSet presAssocID="{790A4EF6-EA7D-4C82-A86A-66BC23B2E6FB}" presName="Accent" presStyleLbl="bgShp" presStyleIdx="2" presStyleCnt="6"/>
      <dgm:spPr/>
    </dgm:pt>
    <dgm:pt modelId="{1472FD6A-675B-4BA6-82A3-0E189AA49CD5}" type="pres">
      <dgm:prSet presAssocID="{790A4EF6-EA7D-4C82-A86A-66BC23B2E6FB}" presName="Child3" presStyleLbl="node1" presStyleIdx="2" presStyleCnt="6">
        <dgm:presLayoutVars>
          <dgm:chMax val="0"/>
          <dgm:chPref val="0"/>
          <dgm:bulletEnabled val="1"/>
        </dgm:presLayoutVars>
      </dgm:prSet>
      <dgm:spPr/>
    </dgm:pt>
    <dgm:pt modelId="{7E2AA843-DBAD-4A9A-B7F6-9C85E9F300AA}" type="pres">
      <dgm:prSet presAssocID="{72F37E62-9983-49DA-9A2B-84DE8765D750}" presName="Accent4" presStyleCnt="0"/>
      <dgm:spPr/>
    </dgm:pt>
    <dgm:pt modelId="{4EDF3ECF-4C37-48AE-B3F3-2E5A7381B525}" type="pres">
      <dgm:prSet presAssocID="{72F37E62-9983-49DA-9A2B-84DE8765D750}" presName="Accent" presStyleLbl="bgShp" presStyleIdx="3" presStyleCnt="6"/>
      <dgm:spPr/>
    </dgm:pt>
    <dgm:pt modelId="{992A81A4-FD66-4F2F-A668-0779CE9BD408}" type="pres">
      <dgm:prSet presAssocID="{72F37E62-9983-49DA-9A2B-84DE8765D750}" presName="Child4" presStyleLbl="node1" presStyleIdx="3" presStyleCnt="6">
        <dgm:presLayoutVars>
          <dgm:chMax val="0"/>
          <dgm:chPref val="0"/>
          <dgm:bulletEnabled val="1"/>
        </dgm:presLayoutVars>
      </dgm:prSet>
      <dgm:spPr/>
    </dgm:pt>
    <dgm:pt modelId="{49A48735-6A57-4C4D-A918-BC226DCA50FC}" type="pres">
      <dgm:prSet presAssocID="{11368707-4AEF-4A1F-B73E-F6F23E401AF8}" presName="Accent5" presStyleCnt="0"/>
      <dgm:spPr/>
    </dgm:pt>
    <dgm:pt modelId="{FE9F2105-EC63-475D-B73B-E4802DB22DD9}" type="pres">
      <dgm:prSet presAssocID="{11368707-4AEF-4A1F-B73E-F6F23E401AF8}" presName="Accent" presStyleLbl="bgShp" presStyleIdx="4" presStyleCnt="6"/>
      <dgm:spPr/>
    </dgm:pt>
    <dgm:pt modelId="{F5A54EB4-EC03-484E-BC24-4B0101507D51}" type="pres">
      <dgm:prSet presAssocID="{11368707-4AEF-4A1F-B73E-F6F23E401AF8}" presName="Child5" presStyleLbl="node1" presStyleIdx="4" presStyleCnt="6" custScaleX="111295" custScaleY="106763">
        <dgm:presLayoutVars>
          <dgm:chMax val="0"/>
          <dgm:chPref val="0"/>
          <dgm:bulletEnabled val="1"/>
        </dgm:presLayoutVars>
      </dgm:prSet>
      <dgm:spPr/>
    </dgm:pt>
    <dgm:pt modelId="{1FC9E65C-7824-47D2-B539-34D9426A80D7}" type="pres">
      <dgm:prSet presAssocID="{AA346CCB-861D-4B3D-B2CD-23CF6187F218}" presName="Accent6" presStyleCnt="0"/>
      <dgm:spPr/>
    </dgm:pt>
    <dgm:pt modelId="{E7D42B50-0323-40B6-9E92-95DD5BFF5EB0}" type="pres">
      <dgm:prSet presAssocID="{AA346CCB-861D-4B3D-B2CD-23CF6187F218}" presName="Accent" presStyleLbl="bgShp" presStyleIdx="5" presStyleCnt="6"/>
      <dgm:spPr/>
    </dgm:pt>
    <dgm:pt modelId="{DF2B8B35-3BCE-43BB-8133-5B291E027B62}" type="pres">
      <dgm:prSet presAssocID="{AA346CCB-861D-4B3D-B2CD-23CF6187F218}" presName="Child6" presStyleLbl="node1" presStyleIdx="5" presStyleCnt="6" custScaleX="110059" custScaleY="108651">
        <dgm:presLayoutVars>
          <dgm:chMax val="0"/>
          <dgm:chPref val="0"/>
          <dgm:bulletEnabled val="1"/>
        </dgm:presLayoutVars>
      </dgm:prSet>
      <dgm:spPr/>
    </dgm:pt>
  </dgm:ptLst>
  <dgm:cxnLst>
    <dgm:cxn modelId="{33940A01-2E8C-44EA-9D3A-B82BC51173B1}" srcId="{478941C5-4F84-4C87-9421-4AC6B6812DA4}" destId="{790A4EF6-EA7D-4C82-A86A-66BC23B2E6FB}" srcOrd="2" destOrd="0" parTransId="{68E57DD4-6252-4024-B76C-E48880A81278}" sibTransId="{A664D9D5-87F1-4DEF-AEAD-7149C42B9724}"/>
    <dgm:cxn modelId="{81487F1C-179F-443B-9A1B-39355834E0E4}" type="presOf" srcId="{790A4EF6-EA7D-4C82-A86A-66BC23B2E6FB}" destId="{1472FD6A-675B-4BA6-82A3-0E189AA49CD5}" srcOrd="0" destOrd="0" presId="urn:microsoft.com/office/officeart/2011/layout/HexagonRadial"/>
    <dgm:cxn modelId="{700A411F-8FCC-4A1B-B2A6-A3913ED1B381}" srcId="{ED6F3296-DBDD-471C-ACB5-238D365D3103}" destId="{478941C5-4F84-4C87-9421-4AC6B6812DA4}" srcOrd="0" destOrd="0" parTransId="{7F2015FB-85AA-4B8E-8E7D-39E56DB13050}" sibTransId="{D72A87AF-779D-4EB1-B50B-967D0FE697FA}"/>
    <dgm:cxn modelId="{8A85EB20-056E-471F-9FD3-4598451BFD20}" srcId="{478941C5-4F84-4C87-9421-4AC6B6812DA4}" destId="{F746F791-F03C-48F9-ADB1-648956052093}" srcOrd="1" destOrd="0" parTransId="{83F7BF35-35B2-450E-A451-E6051655759B}" sibTransId="{0A4F8D49-F936-4211-A544-9BCCA3B6CB81}"/>
    <dgm:cxn modelId="{61372E34-EFFB-49BD-942B-EBFBAC6B41B9}" type="presOf" srcId="{AA346CCB-861D-4B3D-B2CD-23CF6187F218}" destId="{DF2B8B35-3BCE-43BB-8133-5B291E027B62}" srcOrd="0" destOrd="0" presId="urn:microsoft.com/office/officeart/2011/layout/HexagonRadial"/>
    <dgm:cxn modelId="{EB561A3A-0465-4E3C-9A4B-99810D347B1A}" type="presOf" srcId="{11368707-4AEF-4A1F-B73E-F6F23E401AF8}" destId="{F5A54EB4-EC03-484E-BC24-4B0101507D51}" srcOrd="0" destOrd="0" presId="urn:microsoft.com/office/officeart/2011/layout/HexagonRadial"/>
    <dgm:cxn modelId="{B9AFDA3A-1E3A-43F0-B60F-4BCC5D88143C}" srcId="{ED6F3296-DBDD-471C-ACB5-238D365D3103}" destId="{E63797A5-68A6-42E0-B7DA-58189934577F}" srcOrd="2" destOrd="0" parTransId="{C8099D59-3ED5-40FB-B464-5D845BE6C787}" sibTransId="{258E6783-25B3-4066-88B4-7F01C0B58B63}"/>
    <dgm:cxn modelId="{7770693D-E017-437B-8788-FF653F2244C4}" srcId="{478941C5-4F84-4C87-9421-4AC6B6812DA4}" destId="{AA346CCB-861D-4B3D-B2CD-23CF6187F218}" srcOrd="5" destOrd="0" parTransId="{B49933F7-C168-4F1B-8904-E77C029AF0AF}" sibTransId="{CE365748-0CF5-4228-B474-B1DBD381920C}"/>
    <dgm:cxn modelId="{7AF7CA63-EB17-4ADF-A170-BE4E3A7BC823}" type="presOf" srcId="{72F37E62-9983-49DA-9A2B-84DE8765D750}" destId="{992A81A4-FD66-4F2F-A668-0779CE9BD408}" srcOrd="0" destOrd="0" presId="urn:microsoft.com/office/officeart/2011/layout/HexagonRadial"/>
    <dgm:cxn modelId="{BA279644-F183-4944-8FB5-F918FBF103DF}" srcId="{478941C5-4F84-4C87-9421-4AC6B6812DA4}" destId="{72F37E62-9983-49DA-9A2B-84DE8765D750}" srcOrd="3" destOrd="0" parTransId="{A388D135-AAA5-4D54-9A32-80632ED215F7}" sibTransId="{D9885BB1-4749-445C-917C-637D878D3786}"/>
    <dgm:cxn modelId="{8F1D6566-8F59-42CF-AA4C-59C9DC51442E}" type="presOf" srcId="{F746F791-F03C-48F9-ADB1-648956052093}" destId="{BD082209-7358-4F74-8B52-5AF87C3822DE}" srcOrd="0" destOrd="0" presId="urn:microsoft.com/office/officeart/2011/layout/HexagonRadial"/>
    <dgm:cxn modelId="{03787D67-3DCB-4F0B-8678-A1977A79D20D}" srcId="{478941C5-4F84-4C87-9421-4AC6B6812DA4}" destId="{DF5BA1D5-5A54-46CE-A3BB-AB0A8110F8EC}" srcOrd="0" destOrd="0" parTransId="{6BDF1548-EB1A-45E5-8224-BF6A2978F5A3}" sibTransId="{0E55E95E-D564-4671-90FE-F4EE1431C491}"/>
    <dgm:cxn modelId="{C33FC852-4CC8-430F-8D82-B70A11015BC9}" srcId="{ED6F3296-DBDD-471C-ACB5-238D365D3103}" destId="{C6E0BF3E-7648-4622-A401-E3B47D6053FC}" srcOrd="1" destOrd="0" parTransId="{84DBD3CA-F8A1-4F34-A4DD-9DDD681D7085}" sibTransId="{3BFAC9BE-456B-4B47-BEB1-D840806E922D}"/>
    <dgm:cxn modelId="{11426F99-AE8E-4B93-866D-DE696D94E25A}" type="presOf" srcId="{478941C5-4F84-4C87-9421-4AC6B6812DA4}" destId="{A2F112E6-ACAD-41C9-9E59-209E1BCA1728}" srcOrd="0" destOrd="0" presId="urn:microsoft.com/office/officeart/2011/layout/HexagonRadial"/>
    <dgm:cxn modelId="{5D09B49D-EC8F-4B03-98F8-E64DBEAC93B0}" type="presOf" srcId="{DF5BA1D5-5A54-46CE-A3BB-AB0A8110F8EC}" destId="{B2BF9E36-1E1B-4B1D-8B28-E21CE9832A50}" srcOrd="0" destOrd="0" presId="urn:microsoft.com/office/officeart/2011/layout/HexagonRadial"/>
    <dgm:cxn modelId="{8423F6B7-4011-4C25-9574-6EA12DD8FF88}" type="presOf" srcId="{ED6F3296-DBDD-471C-ACB5-238D365D3103}" destId="{10FD830C-580E-4A7C-9A53-C98C5EFB3AA7}" srcOrd="0" destOrd="0" presId="urn:microsoft.com/office/officeart/2011/layout/HexagonRadial"/>
    <dgm:cxn modelId="{676844E5-7E9C-4554-A7C6-8389A3E3D0CB}" srcId="{478941C5-4F84-4C87-9421-4AC6B6812DA4}" destId="{11368707-4AEF-4A1F-B73E-F6F23E401AF8}" srcOrd="4" destOrd="0" parTransId="{903935A5-E684-452C-A783-696571B59360}" sibTransId="{7518FF5E-2487-4FC0-B7B1-36D83F2331B7}"/>
    <dgm:cxn modelId="{629608A8-8432-4473-887B-8BDD12E62E8F}" type="presParOf" srcId="{10FD830C-580E-4A7C-9A53-C98C5EFB3AA7}" destId="{A2F112E6-ACAD-41C9-9E59-209E1BCA1728}" srcOrd="0" destOrd="0" presId="urn:microsoft.com/office/officeart/2011/layout/HexagonRadial"/>
    <dgm:cxn modelId="{DB261332-816A-421A-B15C-8939A79FE5DF}" type="presParOf" srcId="{10FD830C-580E-4A7C-9A53-C98C5EFB3AA7}" destId="{A83C44A9-B244-471D-A41C-1761934680D4}" srcOrd="1" destOrd="0" presId="urn:microsoft.com/office/officeart/2011/layout/HexagonRadial"/>
    <dgm:cxn modelId="{3047DF41-A031-4145-9719-5FEF5810E56A}" type="presParOf" srcId="{A83C44A9-B244-471D-A41C-1761934680D4}" destId="{0FF45BB8-FF02-4BB1-8D5B-975E67ACCC8C}" srcOrd="0" destOrd="0" presId="urn:microsoft.com/office/officeart/2011/layout/HexagonRadial"/>
    <dgm:cxn modelId="{6B054187-102A-4F94-B9A8-591E3E731F34}" type="presParOf" srcId="{10FD830C-580E-4A7C-9A53-C98C5EFB3AA7}" destId="{B2BF9E36-1E1B-4B1D-8B28-E21CE9832A50}" srcOrd="2" destOrd="0" presId="urn:microsoft.com/office/officeart/2011/layout/HexagonRadial"/>
    <dgm:cxn modelId="{50A010B0-F776-43DE-A4B3-C21323FD3563}" type="presParOf" srcId="{10FD830C-580E-4A7C-9A53-C98C5EFB3AA7}" destId="{CFC06134-8660-4335-B201-328B09116839}" srcOrd="3" destOrd="0" presId="urn:microsoft.com/office/officeart/2011/layout/HexagonRadial"/>
    <dgm:cxn modelId="{0D2AE17B-AA26-4FA9-91A3-EADC529A2331}" type="presParOf" srcId="{CFC06134-8660-4335-B201-328B09116839}" destId="{A2894551-2890-4D82-B77B-E22ADFAD10CE}" srcOrd="0" destOrd="0" presId="urn:microsoft.com/office/officeart/2011/layout/HexagonRadial"/>
    <dgm:cxn modelId="{A76AF159-152A-4973-9776-CF4131706FDF}" type="presParOf" srcId="{10FD830C-580E-4A7C-9A53-C98C5EFB3AA7}" destId="{BD082209-7358-4F74-8B52-5AF87C3822DE}" srcOrd="4" destOrd="0" presId="urn:microsoft.com/office/officeart/2011/layout/HexagonRadial"/>
    <dgm:cxn modelId="{834435DA-D730-44AF-AFE4-2A58564B8CEC}" type="presParOf" srcId="{10FD830C-580E-4A7C-9A53-C98C5EFB3AA7}" destId="{017AEC69-6AEA-430E-87C0-A2163D8ABE1B}" srcOrd="5" destOrd="0" presId="urn:microsoft.com/office/officeart/2011/layout/HexagonRadial"/>
    <dgm:cxn modelId="{4CBB1710-B397-44A8-A08E-F2EB8E5E0F41}" type="presParOf" srcId="{017AEC69-6AEA-430E-87C0-A2163D8ABE1B}" destId="{4543B81C-41EB-48AC-89B1-079590E0F6D8}" srcOrd="0" destOrd="0" presId="urn:microsoft.com/office/officeart/2011/layout/HexagonRadial"/>
    <dgm:cxn modelId="{ADEAC6C2-A78E-4913-A7A5-803B049426B0}" type="presParOf" srcId="{10FD830C-580E-4A7C-9A53-C98C5EFB3AA7}" destId="{1472FD6A-675B-4BA6-82A3-0E189AA49CD5}" srcOrd="6" destOrd="0" presId="urn:microsoft.com/office/officeart/2011/layout/HexagonRadial"/>
    <dgm:cxn modelId="{0D0D8AE5-DF38-491B-8F8A-F0B1C16ED8E0}" type="presParOf" srcId="{10FD830C-580E-4A7C-9A53-C98C5EFB3AA7}" destId="{7E2AA843-DBAD-4A9A-B7F6-9C85E9F300AA}" srcOrd="7" destOrd="0" presId="urn:microsoft.com/office/officeart/2011/layout/HexagonRadial"/>
    <dgm:cxn modelId="{69A7AE58-3004-4820-867E-1744ED8E367B}" type="presParOf" srcId="{7E2AA843-DBAD-4A9A-B7F6-9C85E9F300AA}" destId="{4EDF3ECF-4C37-48AE-B3F3-2E5A7381B525}" srcOrd="0" destOrd="0" presId="urn:microsoft.com/office/officeart/2011/layout/HexagonRadial"/>
    <dgm:cxn modelId="{168E34E5-8DF1-4028-9B6F-86CE3D442E3B}" type="presParOf" srcId="{10FD830C-580E-4A7C-9A53-C98C5EFB3AA7}" destId="{992A81A4-FD66-4F2F-A668-0779CE9BD408}" srcOrd="8" destOrd="0" presId="urn:microsoft.com/office/officeart/2011/layout/HexagonRadial"/>
    <dgm:cxn modelId="{FF6315F1-39AD-4BEE-AFFE-79D9DCB3D44E}" type="presParOf" srcId="{10FD830C-580E-4A7C-9A53-C98C5EFB3AA7}" destId="{49A48735-6A57-4C4D-A918-BC226DCA50FC}" srcOrd="9" destOrd="0" presId="urn:microsoft.com/office/officeart/2011/layout/HexagonRadial"/>
    <dgm:cxn modelId="{FF07B20B-CC04-4ABA-BA72-0D331F55C635}" type="presParOf" srcId="{49A48735-6A57-4C4D-A918-BC226DCA50FC}" destId="{FE9F2105-EC63-475D-B73B-E4802DB22DD9}" srcOrd="0" destOrd="0" presId="urn:microsoft.com/office/officeart/2011/layout/HexagonRadial"/>
    <dgm:cxn modelId="{30992F8B-4139-43C8-BBAB-CA355FE1810D}" type="presParOf" srcId="{10FD830C-580E-4A7C-9A53-C98C5EFB3AA7}" destId="{F5A54EB4-EC03-484E-BC24-4B0101507D51}" srcOrd="10" destOrd="0" presId="urn:microsoft.com/office/officeart/2011/layout/HexagonRadial"/>
    <dgm:cxn modelId="{04CF6DB7-DC86-49EB-9A7F-5922F47B944A}" type="presParOf" srcId="{10FD830C-580E-4A7C-9A53-C98C5EFB3AA7}" destId="{1FC9E65C-7824-47D2-B539-34D9426A80D7}" srcOrd="11" destOrd="0" presId="urn:microsoft.com/office/officeart/2011/layout/HexagonRadial"/>
    <dgm:cxn modelId="{5AB2A546-BDAE-4467-8CB2-D736D9DCFFB2}" type="presParOf" srcId="{1FC9E65C-7824-47D2-B539-34D9426A80D7}" destId="{E7D42B50-0323-40B6-9E92-95DD5BFF5EB0}" srcOrd="0" destOrd="0" presId="urn:microsoft.com/office/officeart/2011/layout/HexagonRadial"/>
    <dgm:cxn modelId="{1E81391F-7D8C-4BB7-A153-60A748D3F858}" type="presParOf" srcId="{10FD830C-580E-4A7C-9A53-C98C5EFB3AA7}" destId="{DF2B8B35-3BCE-43BB-8133-5B291E027B62}"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F112E6-ACAD-41C9-9E59-209E1BCA1728}">
      <dsp:nvSpPr>
        <dsp:cNvPr id="0" name=""/>
        <dsp:cNvSpPr/>
      </dsp:nvSpPr>
      <dsp:spPr>
        <a:xfrm>
          <a:off x="4058075" y="1905368"/>
          <a:ext cx="2899215" cy="2602903"/>
        </a:xfrm>
        <a:prstGeom prst="hexagon">
          <a:avLst>
            <a:gd name="adj" fmla="val 28570"/>
            <a:gd name="vf" fmla="val 11547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solidFill>
                <a:schemeClr val="tx1"/>
              </a:solidFill>
            </a:rPr>
            <a:t>Key Questions:</a:t>
          </a:r>
        </a:p>
        <a:p>
          <a:pPr marL="0" lvl="0" indent="0" algn="ctr" defTabSz="444500">
            <a:lnSpc>
              <a:spcPct val="90000"/>
            </a:lnSpc>
            <a:spcBef>
              <a:spcPct val="0"/>
            </a:spcBef>
            <a:spcAft>
              <a:spcPct val="35000"/>
            </a:spcAft>
            <a:buNone/>
          </a:pPr>
          <a:r>
            <a:rPr lang="en-GB" sz="1000" kern="1200" dirty="0">
              <a:solidFill>
                <a:schemeClr val="tx1"/>
              </a:solidFill>
            </a:rPr>
            <a:t>Why do we explore?</a:t>
          </a:r>
        </a:p>
        <a:p>
          <a:pPr marL="0" lvl="0" indent="0" algn="ctr" defTabSz="444500">
            <a:lnSpc>
              <a:spcPct val="90000"/>
            </a:lnSpc>
            <a:spcBef>
              <a:spcPct val="0"/>
            </a:spcBef>
            <a:spcAft>
              <a:spcPct val="35000"/>
            </a:spcAft>
            <a:buNone/>
          </a:pPr>
          <a:r>
            <a:rPr lang="en-GB" sz="1000" kern="1200" dirty="0">
              <a:solidFill>
                <a:schemeClr val="tx1"/>
              </a:solidFill>
            </a:rPr>
            <a:t>What does exploration mean? – is it a physical journey?</a:t>
          </a:r>
        </a:p>
        <a:p>
          <a:pPr marL="0" lvl="0" indent="0" algn="ctr" defTabSz="444500">
            <a:lnSpc>
              <a:spcPct val="90000"/>
            </a:lnSpc>
            <a:spcBef>
              <a:spcPct val="0"/>
            </a:spcBef>
            <a:spcAft>
              <a:spcPct val="35000"/>
            </a:spcAft>
            <a:buNone/>
          </a:pPr>
          <a:r>
            <a:rPr lang="en-GB" sz="1000" kern="1200" dirty="0">
              <a:solidFill>
                <a:schemeClr val="tx1"/>
              </a:solidFill>
            </a:rPr>
            <a:t>What do you need to be an explorer?</a:t>
          </a:r>
        </a:p>
        <a:p>
          <a:pPr marL="0" lvl="0" indent="0" algn="ctr" defTabSz="444500">
            <a:lnSpc>
              <a:spcPct val="90000"/>
            </a:lnSpc>
            <a:spcBef>
              <a:spcPct val="0"/>
            </a:spcBef>
            <a:spcAft>
              <a:spcPct val="35000"/>
            </a:spcAft>
            <a:buNone/>
          </a:pPr>
          <a:r>
            <a:rPr lang="en-GB" sz="1000" kern="1200" dirty="0">
              <a:solidFill>
                <a:schemeClr val="tx1"/>
              </a:solidFill>
            </a:rPr>
            <a:t>How do we know what we know about the age of Exploration?</a:t>
          </a:r>
        </a:p>
        <a:p>
          <a:pPr marL="0" lvl="0" indent="0" algn="ctr" defTabSz="444500">
            <a:lnSpc>
              <a:spcPct val="90000"/>
            </a:lnSpc>
            <a:spcBef>
              <a:spcPct val="0"/>
            </a:spcBef>
            <a:spcAft>
              <a:spcPct val="35000"/>
            </a:spcAft>
            <a:buNone/>
          </a:pPr>
          <a:r>
            <a:rPr lang="en-GB" sz="1000" kern="1200" dirty="0">
              <a:solidFill>
                <a:schemeClr val="tx1"/>
              </a:solidFill>
            </a:rPr>
            <a:t>How are explorations and discoveries evidenced?</a:t>
          </a:r>
        </a:p>
        <a:p>
          <a:pPr marL="0" lvl="0" indent="0" algn="ctr" defTabSz="444500">
            <a:lnSpc>
              <a:spcPct val="90000"/>
            </a:lnSpc>
            <a:spcBef>
              <a:spcPct val="0"/>
            </a:spcBef>
            <a:spcAft>
              <a:spcPct val="35000"/>
            </a:spcAft>
            <a:buNone/>
          </a:pPr>
          <a:r>
            <a:rPr lang="en-GB" sz="1000" kern="1200" dirty="0">
              <a:solidFill>
                <a:schemeClr val="tx1"/>
              </a:solidFill>
            </a:rPr>
            <a:t>How did people know where to go without modern </a:t>
          </a:r>
          <a:r>
            <a:rPr lang="en-GB" sz="1000" kern="1200" dirty="0" err="1">
              <a:solidFill>
                <a:schemeClr val="tx1"/>
              </a:solidFill>
            </a:rPr>
            <a:t>gps</a:t>
          </a:r>
          <a:r>
            <a:rPr lang="en-GB" sz="1000" kern="1200" dirty="0">
              <a:solidFill>
                <a:schemeClr val="tx1"/>
              </a:solidFill>
            </a:rPr>
            <a:t> etc?</a:t>
          </a:r>
        </a:p>
      </dsp:txBody>
      <dsp:txXfrm>
        <a:off x="4550700" y="2347645"/>
        <a:ext cx="1913965" cy="1718349"/>
      </dsp:txXfrm>
    </dsp:sp>
    <dsp:sp modelId="{A2894551-2890-4D82-B77B-E22ADFAD10CE}">
      <dsp:nvSpPr>
        <dsp:cNvPr id="0" name=""/>
        <dsp:cNvSpPr/>
      </dsp:nvSpPr>
      <dsp:spPr>
        <a:xfrm>
          <a:off x="5839581" y="980743"/>
          <a:ext cx="992330" cy="85502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BF9E36-1E1B-4B1D-8B28-E21CE9832A50}">
      <dsp:nvSpPr>
        <dsp:cNvPr id="0" name=""/>
        <dsp:cNvSpPr/>
      </dsp:nvSpPr>
      <dsp:spPr>
        <a:xfrm>
          <a:off x="4244369" y="0"/>
          <a:ext cx="2536417" cy="1864631"/>
        </a:xfrm>
        <a:prstGeom prst="hexagon">
          <a:avLst>
            <a:gd name="adj" fmla="val 28570"/>
            <a:gd name="vf" fmla="val 115470"/>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t>.</a:t>
          </a:r>
          <a:endParaRPr lang="en-GB" sz="1000" b="1" kern="1200" dirty="0"/>
        </a:p>
      </dsp:txBody>
      <dsp:txXfrm>
        <a:off x="4633312" y="285929"/>
        <a:ext cx="1758531" cy="1292773"/>
      </dsp:txXfrm>
    </dsp:sp>
    <dsp:sp modelId="{4543B81C-41EB-48AC-89B1-079590E0F6D8}">
      <dsp:nvSpPr>
        <dsp:cNvPr id="0" name=""/>
        <dsp:cNvSpPr/>
      </dsp:nvSpPr>
      <dsp:spPr>
        <a:xfrm>
          <a:off x="6997708" y="2579182"/>
          <a:ext cx="992330" cy="85502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082209-7358-4F74-8B52-5AF87C3822DE}">
      <dsp:nvSpPr>
        <dsp:cNvPr id="0" name=""/>
        <dsp:cNvSpPr/>
      </dsp:nvSpPr>
      <dsp:spPr>
        <a:xfrm>
          <a:off x="6411609" y="1146873"/>
          <a:ext cx="2155351" cy="1864631"/>
        </a:xfrm>
        <a:prstGeom prst="hexagon">
          <a:avLst>
            <a:gd name="adj" fmla="val 28570"/>
            <a:gd name="vf" fmla="val 115470"/>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Science:</a:t>
          </a:r>
        </a:p>
        <a:p>
          <a:pPr marL="0" lvl="0" indent="0" algn="ctr" defTabSz="533400">
            <a:lnSpc>
              <a:spcPct val="90000"/>
            </a:lnSpc>
            <a:spcBef>
              <a:spcPct val="0"/>
            </a:spcBef>
            <a:spcAft>
              <a:spcPct val="35000"/>
            </a:spcAft>
            <a:buNone/>
          </a:pPr>
          <a:endParaRPr lang="en-GB" sz="600" kern="1200" dirty="0">
            <a:solidFill>
              <a:schemeClr val="tx1"/>
            </a:solidFill>
          </a:endParaRPr>
        </a:p>
        <a:p>
          <a:pPr marL="0" lvl="0" indent="0" algn="ctr" defTabSz="533400">
            <a:lnSpc>
              <a:spcPct val="90000"/>
            </a:lnSpc>
            <a:spcBef>
              <a:spcPct val="0"/>
            </a:spcBef>
            <a:spcAft>
              <a:spcPct val="35000"/>
            </a:spcAft>
            <a:buNone/>
          </a:pPr>
          <a:r>
            <a:rPr lang="en-GB" sz="1200" kern="1200" dirty="0">
              <a:solidFill>
                <a:schemeClr val="tx1"/>
              </a:solidFill>
            </a:rPr>
            <a:t>Forces </a:t>
          </a:r>
        </a:p>
        <a:p>
          <a:pPr marL="0" lvl="0" indent="0" algn="ctr" defTabSz="533400">
            <a:lnSpc>
              <a:spcPct val="90000"/>
            </a:lnSpc>
            <a:spcBef>
              <a:spcPct val="0"/>
            </a:spcBef>
            <a:spcAft>
              <a:spcPct val="35000"/>
            </a:spcAft>
            <a:buNone/>
          </a:pPr>
          <a:endParaRPr lang="en-GB" sz="300" kern="1200" dirty="0">
            <a:solidFill>
              <a:schemeClr val="tx1"/>
            </a:solidFill>
          </a:endParaRPr>
        </a:p>
        <a:p>
          <a:pPr marL="0" lvl="0" indent="0" algn="ctr" defTabSz="533400">
            <a:lnSpc>
              <a:spcPct val="90000"/>
            </a:lnSpc>
            <a:spcBef>
              <a:spcPct val="0"/>
            </a:spcBef>
            <a:spcAft>
              <a:spcPct val="35000"/>
            </a:spcAft>
            <a:buNone/>
          </a:pPr>
          <a:r>
            <a:rPr lang="en-GB" sz="1200" kern="1200" dirty="0">
              <a:solidFill>
                <a:schemeClr val="tx1"/>
              </a:solidFill>
            </a:rPr>
            <a:t> Properties and </a:t>
          </a:r>
        </a:p>
        <a:p>
          <a:pPr marL="0" lvl="0" indent="0" algn="ctr" defTabSz="533400">
            <a:lnSpc>
              <a:spcPct val="90000"/>
            </a:lnSpc>
            <a:spcBef>
              <a:spcPct val="0"/>
            </a:spcBef>
            <a:spcAft>
              <a:spcPct val="35000"/>
            </a:spcAft>
            <a:buNone/>
          </a:pPr>
          <a:r>
            <a:rPr lang="en-GB" sz="1200" kern="1200" dirty="0">
              <a:solidFill>
                <a:schemeClr val="tx1"/>
              </a:solidFill>
            </a:rPr>
            <a:t>changes of materials</a:t>
          </a:r>
        </a:p>
        <a:p>
          <a:pPr marL="0" lvl="0" indent="0" algn="ctr" defTabSz="533400">
            <a:lnSpc>
              <a:spcPct val="90000"/>
            </a:lnSpc>
            <a:spcBef>
              <a:spcPct val="0"/>
            </a:spcBef>
            <a:spcAft>
              <a:spcPct val="35000"/>
            </a:spcAft>
            <a:buNone/>
          </a:pPr>
          <a:endParaRPr lang="en-GB" sz="1000" kern="1200" dirty="0">
            <a:solidFill>
              <a:schemeClr val="tx1"/>
            </a:solidFill>
          </a:endParaRPr>
        </a:p>
      </dsp:txBody>
      <dsp:txXfrm>
        <a:off x="6768797" y="1455882"/>
        <a:ext cx="1440975" cy="1246613"/>
      </dsp:txXfrm>
    </dsp:sp>
    <dsp:sp modelId="{4EDF3ECF-4C37-48AE-B3F3-2E5A7381B525}">
      <dsp:nvSpPr>
        <dsp:cNvPr id="0" name=""/>
        <dsp:cNvSpPr/>
      </dsp:nvSpPr>
      <dsp:spPr>
        <a:xfrm>
          <a:off x="6193198" y="4383520"/>
          <a:ext cx="992330" cy="85502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72FD6A-675B-4BA6-82A3-0E189AA49CD5}">
      <dsp:nvSpPr>
        <dsp:cNvPr id="0" name=""/>
        <dsp:cNvSpPr/>
      </dsp:nvSpPr>
      <dsp:spPr>
        <a:xfrm>
          <a:off x="6411609" y="3401493"/>
          <a:ext cx="2155351" cy="1864631"/>
        </a:xfrm>
        <a:prstGeom prst="hexagon">
          <a:avLst>
            <a:gd name="adj" fmla="val 28570"/>
            <a:gd name="vf" fmla="val 11547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endParaRPr lang="en-GB" sz="1200" b="1" kern="1200" dirty="0">
            <a:solidFill>
              <a:schemeClr val="tx1"/>
            </a:solidFill>
          </a:endParaRPr>
        </a:p>
        <a:p>
          <a:pPr marL="0" lvl="0" indent="0" algn="ctr" defTabSz="533400">
            <a:lnSpc>
              <a:spcPct val="90000"/>
            </a:lnSpc>
            <a:spcBef>
              <a:spcPct val="0"/>
            </a:spcBef>
            <a:spcAft>
              <a:spcPct val="35000"/>
            </a:spcAft>
            <a:buNone/>
          </a:pPr>
          <a:r>
            <a:rPr lang="en-GB" sz="1400" b="1" kern="1200" dirty="0">
              <a:solidFill>
                <a:schemeClr val="tx1"/>
              </a:solidFill>
            </a:rPr>
            <a:t>PE</a:t>
          </a:r>
        </a:p>
        <a:p>
          <a:pPr marL="0" lvl="0" indent="0" algn="ctr" defTabSz="533400">
            <a:lnSpc>
              <a:spcPct val="90000"/>
            </a:lnSpc>
            <a:spcBef>
              <a:spcPct val="0"/>
            </a:spcBef>
            <a:spcAft>
              <a:spcPct val="35000"/>
            </a:spcAft>
            <a:buNone/>
          </a:pPr>
          <a:endParaRPr lang="en-GB" sz="1400" b="0" kern="1200" dirty="0">
            <a:solidFill>
              <a:schemeClr val="tx1"/>
            </a:solidFill>
          </a:endParaRPr>
        </a:p>
        <a:p>
          <a:pPr marL="0" lvl="0" indent="0" algn="ctr" defTabSz="533400">
            <a:lnSpc>
              <a:spcPct val="90000"/>
            </a:lnSpc>
            <a:spcBef>
              <a:spcPct val="0"/>
            </a:spcBef>
            <a:spcAft>
              <a:spcPct val="35000"/>
            </a:spcAft>
            <a:buNone/>
          </a:pPr>
          <a:r>
            <a:rPr lang="en-GB" sz="1400" b="0" kern="1200" dirty="0">
              <a:solidFill>
                <a:schemeClr val="tx1"/>
              </a:solidFill>
            </a:rPr>
            <a:t>Tag Rugby</a:t>
          </a:r>
        </a:p>
        <a:p>
          <a:pPr marL="0" lvl="0" indent="0" algn="ctr" defTabSz="533400">
            <a:lnSpc>
              <a:spcPct val="90000"/>
            </a:lnSpc>
            <a:spcBef>
              <a:spcPct val="0"/>
            </a:spcBef>
            <a:spcAft>
              <a:spcPct val="35000"/>
            </a:spcAft>
            <a:buNone/>
          </a:pPr>
          <a:endParaRPr lang="en-GB" sz="1200" b="1" kern="1200" dirty="0">
            <a:solidFill>
              <a:schemeClr val="tx1"/>
            </a:solidFill>
          </a:endParaRPr>
        </a:p>
        <a:p>
          <a:pPr marL="0" lvl="0" indent="0" algn="ctr" defTabSz="533400">
            <a:lnSpc>
              <a:spcPct val="90000"/>
            </a:lnSpc>
            <a:spcBef>
              <a:spcPct val="0"/>
            </a:spcBef>
            <a:spcAft>
              <a:spcPct val="35000"/>
            </a:spcAft>
            <a:buNone/>
          </a:pPr>
          <a:endParaRPr lang="en-GB" sz="1200" kern="1200" dirty="0"/>
        </a:p>
        <a:p>
          <a:pPr marL="0" lvl="0" indent="0" algn="ctr" defTabSz="533400">
            <a:lnSpc>
              <a:spcPct val="90000"/>
            </a:lnSpc>
            <a:spcBef>
              <a:spcPct val="0"/>
            </a:spcBef>
            <a:spcAft>
              <a:spcPct val="35000"/>
            </a:spcAft>
            <a:buNone/>
          </a:pPr>
          <a:endParaRPr lang="en-GB" sz="1000" kern="1200" dirty="0"/>
        </a:p>
      </dsp:txBody>
      <dsp:txXfrm>
        <a:off x="6768797" y="3710502"/>
        <a:ext cx="1440975" cy="1246613"/>
      </dsp:txXfrm>
    </dsp:sp>
    <dsp:sp modelId="{FE9F2105-EC63-475D-B73B-E4802DB22DD9}">
      <dsp:nvSpPr>
        <dsp:cNvPr id="0" name=""/>
        <dsp:cNvSpPr/>
      </dsp:nvSpPr>
      <dsp:spPr>
        <a:xfrm>
          <a:off x="4197526" y="4570817"/>
          <a:ext cx="992330" cy="85502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2A81A4-FD66-4F2F-A668-0779CE9BD408}">
      <dsp:nvSpPr>
        <dsp:cNvPr id="0" name=""/>
        <dsp:cNvSpPr/>
      </dsp:nvSpPr>
      <dsp:spPr>
        <a:xfrm>
          <a:off x="4434902" y="4549650"/>
          <a:ext cx="2155351" cy="1864631"/>
        </a:xfrm>
        <a:prstGeom prst="hexagon">
          <a:avLst>
            <a:gd name="adj" fmla="val 28570"/>
            <a:gd name="vf" fmla="val 115470"/>
          </a:avLst>
        </a:prstGeom>
        <a:solidFill>
          <a:srgbClr val="FF00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400" b="1" kern="1200" dirty="0">
              <a:solidFill>
                <a:schemeClr val="tx1"/>
              </a:solidFill>
            </a:rPr>
            <a:t>Art: </a:t>
          </a:r>
          <a:r>
            <a:rPr lang="en-GB" sz="1400" b="0" kern="1200" dirty="0">
              <a:solidFill>
                <a:schemeClr val="tx1"/>
              </a:solidFill>
            </a:rPr>
            <a:t>3D, architecture and digital  </a:t>
          </a:r>
          <a:endParaRPr lang="en-GB" sz="1100" b="0" kern="1200" dirty="0">
            <a:solidFill>
              <a:schemeClr val="tx1"/>
            </a:solidFill>
          </a:endParaRPr>
        </a:p>
        <a:p>
          <a:pPr marL="0" marR="0" lvl="0" indent="0" algn="ctr" defTabSz="914400" eaLnBrk="1" fontAlgn="auto" latinLnBrk="0" hangingPunct="1">
            <a:lnSpc>
              <a:spcPct val="100000"/>
            </a:lnSpc>
            <a:spcBef>
              <a:spcPct val="0"/>
            </a:spcBef>
            <a:spcAft>
              <a:spcPts val="0"/>
            </a:spcAft>
            <a:buClrTx/>
            <a:buSzTx/>
            <a:buFontTx/>
            <a:buNone/>
            <a:tabLst/>
            <a:defRPr/>
          </a:pPr>
          <a:endParaRPr lang="en-GB" sz="1100" kern="1200" dirty="0">
            <a:solidFill>
              <a:schemeClr val="tx1"/>
            </a:solidFill>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GB" sz="1400" b="1" kern="1200" dirty="0">
              <a:solidFill>
                <a:schemeClr val="tx1"/>
              </a:solidFill>
            </a:rPr>
            <a:t>DT: </a:t>
          </a:r>
          <a:r>
            <a:rPr lang="en-GB" sz="1400" b="0" kern="1200" dirty="0">
              <a:solidFill>
                <a:schemeClr val="tx1"/>
              </a:solidFill>
            </a:rPr>
            <a:t>Electrical </a:t>
          </a:r>
        </a:p>
        <a:p>
          <a:pPr marL="0" marR="0" lvl="0" indent="0" algn="ctr" defTabSz="914400" eaLnBrk="1" fontAlgn="auto" latinLnBrk="0" hangingPunct="1">
            <a:lnSpc>
              <a:spcPct val="100000"/>
            </a:lnSpc>
            <a:spcBef>
              <a:spcPct val="0"/>
            </a:spcBef>
            <a:spcAft>
              <a:spcPts val="0"/>
            </a:spcAft>
            <a:buClrTx/>
            <a:buSzTx/>
            <a:buFontTx/>
            <a:buNone/>
            <a:tabLst/>
            <a:defRPr/>
          </a:pPr>
          <a:r>
            <a:rPr lang="en-GB" sz="1400" b="0" kern="1200" dirty="0">
              <a:solidFill>
                <a:schemeClr val="tx1"/>
              </a:solidFill>
            </a:rPr>
            <a:t>systems </a:t>
          </a:r>
        </a:p>
        <a:p>
          <a:pPr marL="0" lvl="0" algn="ctr" defTabSz="444500">
            <a:lnSpc>
              <a:spcPct val="90000"/>
            </a:lnSpc>
            <a:spcBef>
              <a:spcPct val="0"/>
            </a:spcBef>
            <a:spcAft>
              <a:spcPct val="35000"/>
            </a:spcAft>
            <a:buNone/>
          </a:pPr>
          <a:endParaRPr lang="en-GB" sz="1000" b="1" kern="1200" dirty="0"/>
        </a:p>
      </dsp:txBody>
      <dsp:txXfrm>
        <a:off x="4792090" y="4858659"/>
        <a:ext cx="1440975" cy="1246613"/>
      </dsp:txXfrm>
    </dsp:sp>
    <dsp:sp modelId="{E7D42B50-0323-40B6-9E92-95DD5BFF5EB0}">
      <dsp:nvSpPr>
        <dsp:cNvPr id="0" name=""/>
        <dsp:cNvSpPr/>
      </dsp:nvSpPr>
      <dsp:spPr>
        <a:xfrm>
          <a:off x="3020433" y="2973019"/>
          <a:ext cx="992330" cy="85502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A54EB4-EC03-484E-BC24-4B0101507D51}">
      <dsp:nvSpPr>
        <dsp:cNvPr id="0" name=""/>
        <dsp:cNvSpPr/>
      </dsp:nvSpPr>
      <dsp:spPr>
        <a:xfrm>
          <a:off x="2180967" y="3327902"/>
          <a:ext cx="2398797" cy="1990736"/>
        </a:xfrm>
        <a:prstGeom prst="hexagon">
          <a:avLst>
            <a:gd name="adj" fmla="val 28570"/>
            <a:gd name="vf" fmla="val 11547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endParaRPr lang="en-GB" sz="1000" kern="1200" dirty="0"/>
        </a:p>
      </dsp:txBody>
      <dsp:txXfrm>
        <a:off x="2570451" y="3651131"/>
        <a:ext cx="1619829" cy="1344278"/>
      </dsp:txXfrm>
    </dsp:sp>
    <dsp:sp modelId="{DF2B8B35-3BCE-43BB-8133-5B291E027B62}">
      <dsp:nvSpPr>
        <dsp:cNvPr id="0" name=""/>
        <dsp:cNvSpPr/>
      </dsp:nvSpPr>
      <dsp:spPr>
        <a:xfrm>
          <a:off x="2223536" y="959047"/>
          <a:ext cx="2372157" cy="2025941"/>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chemeClr val="tx1"/>
              </a:solidFill>
            </a:rPr>
            <a:t>Music</a:t>
          </a:r>
        </a:p>
        <a:p>
          <a:pPr marL="0" lvl="0" indent="0" algn="ctr" defTabSz="622300">
            <a:lnSpc>
              <a:spcPct val="90000"/>
            </a:lnSpc>
            <a:spcBef>
              <a:spcPct val="0"/>
            </a:spcBef>
            <a:spcAft>
              <a:spcPct val="35000"/>
            </a:spcAft>
            <a:buNone/>
          </a:pPr>
          <a:endParaRPr lang="en-GB" sz="1400" b="0" kern="1200" dirty="0">
            <a:solidFill>
              <a:schemeClr val="tx1"/>
            </a:solidFill>
          </a:endParaRPr>
        </a:p>
        <a:p>
          <a:pPr marL="0" lvl="0" indent="0" algn="ctr" defTabSz="622300">
            <a:lnSpc>
              <a:spcPct val="90000"/>
            </a:lnSpc>
            <a:spcBef>
              <a:spcPct val="0"/>
            </a:spcBef>
            <a:spcAft>
              <a:spcPct val="35000"/>
            </a:spcAft>
            <a:buNone/>
          </a:pPr>
          <a:r>
            <a:rPr lang="en-GB" sz="1400" b="0" kern="1200" dirty="0">
              <a:solidFill>
                <a:schemeClr val="tx1"/>
              </a:solidFill>
            </a:rPr>
            <a:t> Livin’ on a Prayer</a:t>
          </a:r>
        </a:p>
        <a:p>
          <a:pPr marL="0" lvl="0" indent="0" algn="ctr" defTabSz="622300">
            <a:lnSpc>
              <a:spcPct val="90000"/>
            </a:lnSpc>
            <a:spcBef>
              <a:spcPct val="0"/>
            </a:spcBef>
            <a:spcAft>
              <a:spcPct val="35000"/>
            </a:spcAft>
            <a:buNone/>
          </a:pPr>
          <a:endParaRPr lang="en-GB" sz="1400" b="0" kern="1200" dirty="0">
            <a:solidFill>
              <a:schemeClr val="tx1"/>
            </a:solidFill>
          </a:endParaRPr>
        </a:p>
        <a:p>
          <a:pPr marL="0" lvl="0" indent="0" algn="ctr" defTabSz="622300">
            <a:lnSpc>
              <a:spcPct val="90000"/>
            </a:lnSpc>
            <a:spcBef>
              <a:spcPct val="0"/>
            </a:spcBef>
            <a:spcAft>
              <a:spcPct val="35000"/>
            </a:spcAft>
            <a:buNone/>
          </a:pPr>
          <a:r>
            <a:rPr lang="en-GB" sz="1400" b="0" kern="1200" dirty="0">
              <a:solidFill>
                <a:schemeClr val="tx1"/>
              </a:solidFill>
            </a:rPr>
            <a:t>Classroom Jazz</a:t>
          </a:r>
        </a:p>
        <a:p>
          <a:pPr marL="0" lvl="0" indent="0" algn="ctr" defTabSz="622300">
            <a:lnSpc>
              <a:spcPct val="90000"/>
            </a:lnSpc>
            <a:spcBef>
              <a:spcPct val="0"/>
            </a:spcBef>
            <a:spcAft>
              <a:spcPct val="35000"/>
            </a:spcAft>
            <a:buNone/>
          </a:pPr>
          <a:endParaRPr lang="en-GB" sz="1000" b="0" kern="1200" dirty="0">
            <a:solidFill>
              <a:schemeClr val="tx1"/>
            </a:solidFill>
          </a:endParaRPr>
        </a:p>
      </dsp:txBody>
      <dsp:txXfrm>
        <a:off x="2614153" y="1292653"/>
        <a:ext cx="1590923" cy="13587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F112E6-ACAD-41C9-9E59-209E1BCA1728}">
      <dsp:nvSpPr>
        <dsp:cNvPr id="0" name=""/>
        <dsp:cNvSpPr/>
      </dsp:nvSpPr>
      <dsp:spPr>
        <a:xfrm>
          <a:off x="4192631" y="1905368"/>
          <a:ext cx="2630103" cy="2602903"/>
        </a:xfrm>
        <a:prstGeom prst="hexagon">
          <a:avLst>
            <a:gd name="adj" fmla="val 28570"/>
            <a:gd name="vf" fmla="val 11547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solidFill>
                <a:schemeClr val="tx1"/>
              </a:solidFill>
            </a:rPr>
            <a:t>Key Questions:</a:t>
          </a:r>
        </a:p>
        <a:p>
          <a:pPr marL="0" lvl="0" indent="0" algn="ctr" defTabSz="444500">
            <a:lnSpc>
              <a:spcPct val="90000"/>
            </a:lnSpc>
            <a:spcBef>
              <a:spcPct val="0"/>
            </a:spcBef>
            <a:spcAft>
              <a:spcPct val="35000"/>
            </a:spcAft>
            <a:buNone/>
          </a:pPr>
          <a:r>
            <a:rPr lang="en-GB" sz="1000" kern="1200" dirty="0">
              <a:solidFill>
                <a:schemeClr val="tx1"/>
              </a:solidFill>
            </a:rPr>
            <a:t>Why do we explore?</a:t>
          </a:r>
        </a:p>
        <a:p>
          <a:pPr marL="0" lvl="0" indent="0" algn="ctr" defTabSz="444500">
            <a:lnSpc>
              <a:spcPct val="90000"/>
            </a:lnSpc>
            <a:spcBef>
              <a:spcPct val="0"/>
            </a:spcBef>
            <a:spcAft>
              <a:spcPct val="35000"/>
            </a:spcAft>
            <a:buNone/>
          </a:pPr>
          <a:r>
            <a:rPr lang="en-GB" sz="1000" kern="1200" dirty="0">
              <a:solidFill>
                <a:schemeClr val="tx1"/>
              </a:solidFill>
            </a:rPr>
            <a:t>What does exploration mean? – is it a physical journey?</a:t>
          </a:r>
        </a:p>
        <a:p>
          <a:pPr marL="0" lvl="0" indent="0" algn="ctr" defTabSz="444500">
            <a:lnSpc>
              <a:spcPct val="90000"/>
            </a:lnSpc>
            <a:spcBef>
              <a:spcPct val="0"/>
            </a:spcBef>
            <a:spcAft>
              <a:spcPct val="35000"/>
            </a:spcAft>
            <a:buNone/>
          </a:pPr>
          <a:r>
            <a:rPr lang="en-GB" sz="1000" kern="1200" dirty="0">
              <a:solidFill>
                <a:schemeClr val="tx1"/>
              </a:solidFill>
            </a:rPr>
            <a:t>What do you need to be an explorer?</a:t>
          </a:r>
        </a:p>
        <a:p>
          <a:pPr marL="0" lvl="0" indent="0" algn="ctr" defTabSz="444500">
            <a:lnSpc>
              <a:spcPct val="90000"/>
            </a:lnSpc>
            <a:spcBef>
              <a:spcPct val="0"/>
            </a:spcBef>
            <a:spcAft>
              <a:spcPct val="35000"/>
            </a:spcAft>
            <a:buNone/>
          </a:pPr>
          <a:r>
            <a:rPr lang="en-GB" sz="1000" kern="1200" dirty="0">
              <a:solidFill>
                <a:schemeClr val="tx1"/>
              </a:solidFill>
            </a:rPr>
            <a:t>How do we know what we know about the age of Exploration?</a:t>
          </a:r>
        </a:p>
        <a:p>
          <a:pPr marL="0" lvl="0" indent="0" algn="ctr" defTabSz="444500">
            <a:lnSpc>
              <a:spcPct val="90000"/>
            </a:lnSpc>
            <a:spcBef>
              <a:spcPct val="0"/>
            </a:spcBef>
            <a:spcAft>
              <a:spcPct val="35000"/>
            </a:spcAft>
            <a:buNone/>
          </a:pPr>
          <a:r>
            <a:rPr lang="en-GB" sz="1000" kern="1200" dirty="0">
              <a:solidFill>
                <a:schemeClr val="tx1"/>
              </a:solidFill>
            </a:rPr>
            <a:t>How are explorations and discoveries evidenced?</a:t>
          </a:r>
        </a:p>
        <a:p>
          <a:pPr marL="0" lvl="0" indent="0" algn="ctr" defTabSz="444500">
            <a:lnSpc>
              <a:spcPct val="90000"/>
            </a:lnSpc>
            <a:spcBef>
              <a:spcPct val="0"/>
            </a:spcBef>
            <a:spcAft>
              <a:spcPct val="35000"/>
            </a:spcAft>
            <a:buNone/>
          </a:pPr>
          <a:r>
            <a:rPr lang="en-GB" sz="1000" kern="1200" dirty="0">
              <a:solidFill>
                <a:schemeClr val="tx1"/>
              </a:solidFill>
            </a:rPr>
            <a:t>How did people know where to go without modern </a:t>
          </a:r>
          <a:r>
            <a:rPr lang="en-GB" sz="1000" kern="1200" dirty="0" err="1">
              <a:solidFill>
                <a:schemeClr val="tx1"/>
              </a:solidFill>
            </a:rPr>
            <a:t>gps</a:t>
          </a:r>
          <a:r>
            <a:rPr lang="en-GB" sz="1000" kern="1200" dirty="0">
              <a:solidFill>
                <a:schemeClr val="tx1"/>
              </a:solidFill>
            </a:rPr>
            <a:t> etc?</a:t>
          </a:r>
        </a:p>
      </dsp:txBody>
      <dsp:txXfrm>
        <a:off x="4674043" y="2381802"/>
        <a:ext cx="1667279" cy="1650035"/>
      </dsp:txXfrm>
    </dsp:sp>
    <dsp:sp modelId="{A2894551-2890-4D82-B77B-E22ADFAD10CE}">
      <dsp:nvSpPr>
        <dsp:cNvPr id="0" name=""/>
        <dsp:cNvSpPr/>
      </dsp:nvSpPr>
      <dsp:spPr>
        <a:xfrm>
          <a:off x="5839581" y="980743"/>
          <a:ext cx="992330" cy="85502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BF9E36-1E1B-4B1D-8B28-E21CE9832A50}">
      <dsp:nvSpPr>
        <dsp:cNvPr id="0" name=""/>
        <dsp:cNvSpPr/>
      </dsp:nvSpPr>
      <dsp:spPr>
        <a:xfrm>
          <a:off x="4244369" y="0"/>
          <a:ext cx="2536417" cy="1864631"/>
        </a:xfrm>
        <a:prstGeom prst="hexagon">
          <a:avLst>
            <a:gd name="adj" fmla="val 28570"/>
            <a:gd name="vf" fmla="val 115470"/>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t>.</a:t>
          </a:r>
          <a:endParaRPr lang="en-GB" sz="1000" b="1" kern="1200" dirty="0"/>
        </a:p>
      </dsp:txBody>
      <dsp:txXfrm>
        <a:off x="4633312" y="285929"/>
        <a:ext cx="1758531" cy="1292773"/>
      </dsp:txXfrm>
    </dsp:sp>
    <dsp:sp modelId="{4543B81C-41EB-48AC-89B1-079590E0F6D8}">
      <dsp:nvSpPr>
        <dsp:cNvPr id="0" name=""/>
        <dsp:cNvSpPr/>
      </dsp:nvSpPr>
      <dsp:spPr>
        <a:xfrm>
          <a:off x="6997708" y="2579182"/>
          <a:ext cx="992330" cy="85502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082209-7358-4F74-8B52-5AF87C3822DE}">
      <dsp:nvSpPr>
        <dsp:cNvPr id="0" name=""/>
        <dsp:cNvSpPr/>
      </dsp:nvSpPr>
      <dsp:spPr>
        <a:xfrm>
          <a:off x="6411609" y="1146873"/>
          <a:ext cx="2155351" cy="1864631"/>
        </a:xfrm>
        <a:prstGeom prst="hexagon">
          <a:avLst>
            <a:gd name="adj" fmla="val 28570"/>
            <a:gd name="vf" fmla="val 115470"/>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Science</a:t>
          </a:r>
        </a:p>
        <a:p>
          <a:pPr marL="0" lvl="0" indent="0" algn="ctr" defTabSz="533400">
            <a:lnSpc>
              <a:spcPct val="90000"/>
            </a:lnSpc>
            <a:spcBef>
              <a:spcPct val="0"/>
            </a:spcBef>
            <a:spcAft>
              <a:spcPct val="35000"/>
            </a:spcAft>
            <a:buNone/>
          </a:pPr>
          <a:endParaRPr lang="en-GB" sz="1200" b="1" kern="1200" dirty="0">
            <a:solidFill>
              <a:schemeClr val="tx1"/>
            </a:solidFill>
          </a:endParaRPr>
        </a:p>
        <a:p>
          <a:pPr marL="0" lvl="0" indent="0" algn="ctr" defTabSz="533400">
            <a:lnSpc>
              <a:spcPct val="90000"/>
            </a:lnSpc>
            <a:spcBef>
              <a:spcPct val="0"/>
            </a:spcBef>
            <a:spcAft>
              <a:spcPct val="35000"/>
            </a:spcAft>
            <a:buNone/>
          </a:pPr>
          <a:r>
            <a:rPr lang="en-GB" sz="1200" kern="1200" dirty="0">
              <a:solidFill>
                <a:schemeClr val="tx1"/>
              </a:solidFill>
            </a:rPr>
            <a:t> Properties</a:t>
          </a:r>
        </a:p>
        <a:p>
          <a:pPr marL="0" lvl="0" indent="0" algn="ctr" defTabSz="533400">
            <a:lnSpc>
              <a:spcPct val="90000"/>
            </a:lnSpc>
            <a:spcBef>
              <a:spcPct val="0"/>
            </a:spcBef>
            <a:spcAft>
              <a:spcPct val="35000"/>
            </a:spcAft>
            <a:buNone/>
          </a:pPr>
          <a:r>
            <a:rPr lang="en-GB" sz="1200" kern="1200" dirty="0">
              <a:solidFill>
                <a:schemeClr val="tx1"/>
              </a:solidFill>
            </a:rPr>
            <a:t>and changes of materials </a:t>
          </a:r>
        </a:p>
        <a:p>
          <a:pPr marL="0" lvl="0" indent="0" algn="ctr" defTabSz="533400">
            <a:lnSpc>
              <a:spcPct val="90000"/>
            </a:lnSpc>
            <a:spcBef>
              <a:spcPct val="0"/>
            </a:spcBef>
            <a:spcAft>
              <a:spcPct val="35000"/>
            </a:spcAft>
            <a:buNone/>
          </a:pPr>
          <a:endParaRPr lang="en-GB" sz="1200" kern="1200" dirty="0">
            <a:solidFill>
              <a:schemeClr val="tx1"/>
            </a:solidFill>
          </a:endParaRPr>
        </a:p>
        <a:p>
          <a:pPr marL="0" lvl="0" indent="0" algn="ctr" defTabSz="533400">
            <a:lnSpc>
              <a:spcPct val="90000"/>
            </a:lnSpc>
            <a:spcBef>
              <a:spcPct val="0"/>
            </a:spcBef>
            <a:spcAft>
              <a:spcPct val="35000"/>
            </a:spcAft>
            <a:buNone/>
          </a:pPr>
          <a:r>
            <a:rPr lang="en-GB" sz="1200" kern="1200" dirty="0">
              <a:solidFill>
                <a:schemeClr val="tx1"/>
              </a:solidFill>
            </a:rPr>
            <a:t>Electricity</a:t>
          </a:r>
        </a:p>
      </dsp:txBody>
      <dsp:txXfrm>
        <a:off x="6768797" y="1455882"/>
        <a:ext cx="1440975" cy="1246613"/>
      </dsp:txXfrm>
    </dsp:sp>
    <dsp:sp modelId="{4EDF3ECF-4C37-48AE-B3F3-2E5A7381B525}">
      <dsp:nvSpPr>
        <dsp:cNvPr id="0" name=""/>
        <dsp:cNvSpPr/>
      </dsp:nvSpPr>
      <dsp:spPr>
        <a:xfrm>
          <a:off x="6193198" y="4383520"/>
          <a:ext cx="992330" cy="85502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72FD6A-675B-4BA6-82A3-0E189AA49CD5}">
      <dsp:nvSpPr>
        <dsp:cNvPr id="0" name=""/>
        <dsp:cNvSpPr/>
      </dsp:nvSpPr>
      <dsp:spPr>
        <a:xfrm>
          <a:off x="6411609" y="3401493"/>
          <a:ext cx="2155351" cy="1864631"/>
        </a:xfrm>
        <a:prstGeom prst="hexagon">
          <a:avLst>
            <a:gd name="adj" fmla="val 28570"/>
            <a:gd name="vf" fmla="val 11547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endParaRPr lang="en-GB" sz="1200" b="1" kern="1200" dirty="0">
            <a:solidFill>
              <a:schemeClr val="tx1"/>
            </a:solidFill>
          </a:endParaRPr>
        </a:p>
        <a:p>
          <a:pPr marL="0" lvl="0" indent="0" algn="ctr" defTabSz="533400">
            <a:lnSpc>
              <a:spcPct val="90000"/>
            </a:lnSpc>
            <a:spcBef>
              <a:spcPct val="0"/>
            </a:spcBef>
            <a:spcAft>
              <a:spcPct val="35000"/>
            </a:spcAft>
            <a:buNone/>
          </a:pPr>
          <a:r>
            <a:rPr lang="en-GB" sz="1400" b="1" kern="1200" dirty="0">
              <a:solidFill>
                <a:schemeClr val="tx1"/>
              </a:solidFill>
            </a:rPr>
            <a:t>PE</a:t>
          </a:r>
        </a:p>
        <a:p>
          <a:pPr marL="0" lvl="0" indent="0" algn="ctr" defTabSz="533400">
            <a:lnSpc>
              <a:spcPct val="90000"/>
            </a:lnSpc>
            <a:spcBef>
              <a:spcPct val="0"/>
            </a:spcBef>
            <a:spcAft>
              <a:spcPct val="35000"/>
            </a:spcAft>
            <a:buNone/>
          </a:pPr>
          <a:endParaRPr lang="en-GB" sz="1400" b="1" kern="1200" dirty="0">
            <a:solidFill>
              <a:schemeClr val="tx1"/>
            </a:solidFill>
          </a:endParaRPr>
        </a:p>
        <a:p>
          <a:pPr marL="0" lvl="0" indent="0" algn="ctr" defTabSz="533400">
            <a:lnSpc>
              <a:spcPct val="90000"/>
            </a:lnSpc>
            <a:spcBef>
              <a:spcPct val="0"/>
            </a:spcBef>
            <a:spcAft>
              <a:spcPct val="35000"/>
            </a:spcAft>
            <a:buNone/>
          </a:pPr>
          <a:r>
            <a:rPr lang="en-GB" sz="1400" b="0" kern="1200" dirty="0">
              <a:solidFill>
                <a:schemeClr val="tx1"/>
              </a:solidFill>
            </a:rPr>
            <a:t>Swimming </a:t>
          </a:r>
        </a:p>
        <a:p>
          <a:pPr marL="0" lvl="0" indent="0" algn="ctr" defTabSz="533400">
            <a:lnSpc>
              <a:spcPct val="90000"/>
            </a:lnSpc>
            <a:spcBef>
              <a:spcPct val="0"/>
            </a:spcBef>
            <a:spcAft>
              <a:spcPct val="35000"/>
            </a:spcAft>
            <a:buNone/>
          </a:pPr>
          <a:endParaRPr lang="en-GB" sz="1200" kern="1200" dirty="0"/>
        </a:p>
        <a:p>
          <a:pPr marL="0" lvl="0" indent="0" algn="ctr" defTabSz="533400">
            <a:lnSpc>
              <a:spcPct val="90000"/>
            </a:lnSpc>
            <a:spcBef>
              <a:spcPct val="0"/>
            </a:spcBef>
            <a:spcAft>
              <a:spcPct val="35000"/>
            </a:spcAft>
            <a:buNone/>
          </a:pPr>
          <a:endParaRPr lang="en-GB" sz="1000" kern="1200" dirty="0"/>
        </a:p>
      </dsp:txBody>
      <dsp:txXfrm>
        <a:off x="6768797" y="3710502"/>
        <a:ext cx="1440975" cy="1246613"/>
      </dsp:txXfrm>
    </dsp:sp>
    <dsp:sp modelId="{FE9F2105-EC63-475D-B73B-E4802DB22DD9}">
      <dsp:nvSpPr>
        <dsp:cNvPr id="0" name=""/>
        <dsp:cNvSpPr/>
      </dsp:nvSpPr>
      <dsp:spPr>
        <a:xfrm>
          <a:off x="4197526" y="4570817"/>
          <a:ext cx="992330" cy="85502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2A81A4-FD66-4F2F-A668-0779CE9BD408}">
      <dsp:nvSpPr>
        <dsp:cNvPr id="0" name=""/>
        <dsp:cNvSpPr/>
      </dsp:nvSpPr>
      <dsp:spPr>
        <a:xfrm>
          <a:off x="4434902" y="4549650"/>
          <a:ext cx="2155351" cy="1864631"/>
        </a:xfrm>
        <a:prstGeom prst="hexagon">
          <a:avLst>
            <a:gd name="adj" fmla="val 28570"/>
            <a:gd name="vf" fmla="val 115470"/>
          </a:avLst>
        </a:prstGeom>
        <a:solidFill>
          <a:srgbClr val="FF00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600" b="1" kern="1200" dirty="0">
              <a:solidFill>
                <a:schemeClr val="tx1"/>
              </a:solidFill>
            </a:rPr>
            <a:t>Art: </a:t>
          </a:r>
          <a:r>
            <a:rPr lang="en-GB" sz="1200" b="0" kern="1200" dirty="0">
              <a:solidFill>
                <a:schemeClr val="tx1"/>
              </a:solidFill>
            </a:rPr>
            <a:t>3D, architecture and digital </a:t>
          </a:r>
        </a:p>
        <a:p>
          <a:pPr marL="0" marR="0" lvl="0" indent="0" algn="ctr" defTabSz="914400" eaLnBrk="1" fontAlgn="auto" latinLnBrk="0" hangingPunct="1">
            <a:lnSpc>
              <a:spcPct val="100000"/>
            </a:lnSpc>
            <a:spcBef>
              <a:spcPct val="0"/>
            </a:spcBef>
            <a:spcAft>
              <a:spcPts val="0"/>
            </a:spcAft>
            <a:buClrTx/>
            <a:buSzTx/>
            <a:buFontTx/>
            <a:buNone/>
            <a:tabLst/>
            <a:defRPr/>
          </a:pPr>
          <a:endParaRPr lang="en-GB" sz="1200" kern="1200" dirty="0">
            <a:solidFill>
              <a:schemeClr val="tx1"/>
            </a:solidFill>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GB" sz="1200" b="1" kern="1200" dirty="0">
              <a:solidFill>
                <a:schemeClr val="tx1"/>
              </a:solidFill>
            </a:rPr>
            <a:t>DT: </a:t>
          </a:r>
          <a:r>
            <a:rPr lang="en-GB" sz="1200" b="0" kern="1200" dirty="0">
              <a:solidFill>
                <a:schemeClr val="tx1"/>
              </a:solidFill>
            </a:rPr>
            <a:t>Electrical </a:t>
          </a:r>
        </a:p>
        <a:p>
          <a:pPr marL="0" marR="0" lvl="0" indent="0" algn="ctr" defTabSz="914400" eaLnBrk="1" fontAlgn="auto" latinLnBrk="0" hangingPunct="1">
            <a:lnSpc>
              <a:spcPct val="100000"/>
            </a:lnSpc>
            <a:spcBef>
              <a:spcPct val="0"/>
            </a:spcBef>
            <a:spcAft>
              <a:spcPts val="0"/>
            </a:spcAft>
            <a:buClrTx/>
            <a:buSzTx/>
            <a:buFontTx/>
            <a:buNone/>
            <a:tabLst/>
            <a:defRPr/>
          </a:pPr>
          <a:r>
            <a:rPr lang="en-GB" sz="1200" b="0" kern="1200" dirty="0">
              <a:solidFill>
                <a:schemeClr val="tx1"/>
              </a:solidFill>
            </a:rPr>
            <a:t>Systems</a:t>
          </a:r>
        </a:p>
        <a:p>
          <a:pPr marL="0" lvl="0" algn="ctr" defTabSz="444500">
            <a:lnSpc>
              <a:spcPct val="90000"/>
            </a:lnSpc>
            <a:spcBef>
              <a:spcPct val="0"/>
            </a:spcBef>
            <a:spcAft>
              <a:spcPct val="35000"/>
            </a:spcAft>
            <a:buNone/>
          </a:pPr>
          <a:endParaRPr lang="en-GB" sz="1000" b="1" kern="1200" dirty="0"/>
        </a:p>
      </dsp:txBody>
      <dsp:txXfrm>
        <a:off x="4792090" y="4858659"/>
        <a:ext cx="1440975" cy="1246613"/>
      </dsp:txXfrm>
    </dsp:sp>
    <dsp:sp modelId="{E7D42B50-0323-40B6-9E92-95DD5BFF5EB0}">
      <dsp:nvSpPr>
        <dsp:cNvPr id="0" name=""/>
        <dsp:cNvSpPr/>
      </dsp:nvSpPr>
      <dsp:spPr>
        <a:xfrm>
          <a:off x="3020433" y="2973019"/>
          <a:ext cx="992330" cy="85502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A54EB4-EC03-484E-BC24-4B0101507D51}">
      <dsp:nvSpPr>
        <dsp:cNvPr id="0" name=""/>
        <dsp:cNvSpPr/>
      </dsp:nvSpPr>
      <dsp:spPr>
        <a:xfrm>
          <a:off x="2327294" y="3339724"/>
          <a:ext cx="2398797" cy="1990736"/>
        </a:xfrm>
        <a:prstGeom prst="hexagon">
          <a:avLst>
            <a:gd name="adj" fmla="val 28570"/>
            <a:gd name="vf" fmla="val 11547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endParaRPr lang="en-GB" sz="1000" kern="1200" dirty="0"/>
        </a:p>
      </dsp:txBody>
      <dsp:txXfrm>
        <a:off x="2716778" y="3662953"/>
        <a:ext cx="1619829" cy="1344278"/>
      </dsp:txXfrm>
    </dsp:sp>
    <dsp:sp modelId="{DF2B8B35-3BCE-43BB-8133-5B291E027B62}">
      <dsp:nvSpPr>
        <dsp:cNvPr id="0" name=""/>
        <dsp:cNvSpPr/>
      </dsp:nvSpPr>
      <dsp:spPr>
        <a:xfrm>
          <a:off x="2340614" y="1063653"/>
          <a:ext cx="2372157" cy="2025941"/>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chemeClr val="tx1"/>
              </a:solidFill>
            </a:rPr>
            <a:t>Music</a:t>
          </a:r>
          <a:endParaRPr lang="en-GB" sz="1400" b="0" kern="1200" dirty="0">
            <a:solidFill>
              <a:schemeClr val="tx1"/>
            </a:solidFill>
          </a:endParaRPr>
        </a:p>
        <a:p>
          <a:pPr marL="0" lvl="0" indent="0" algn="ctr" defTabSz="622300">
            <a:lnSpc>
              <a:spcPct val="90000"/>
            </a:lnSpc>
            <a:spcBef>
              <a:spcPct val="0"/>
            </a:spcBef>
            <a:spcAft>
              <a:spcPct val="35000"/>
            </a:spcAft>
            <a:buNone/>
          </a:pPr>
          <a:endParaRPr lang="en-GB" sz="800" b="0" kern="1200" dirty="0">
            <a:solidFill>
              <a:schemeClr val="tx1"/>
            </a:solidFill>
          </a:endParaRPr>
        </a:p>
        <a:p>
          <a:pPr marL="0" lvl="0" indent="0" algn="ctr" defTabSz="622300">
            <a:lnSpc>
              <a:spcPct val="90000"/>
            </a:lnSpc>
            <a:spcBef>
              <a:spcPct val="0"/>
            </a:spcBef>
            <a:spcAft>
              <a:spcPct val="35000"/>
            </a:spcAft>
            <a:buNone/>
          </a:pPr>
          <a:r>
            <a:rPr lang="en-GB" sz="1400" b="0" kern="1200" dirty="0">
              <a:solidFill>
                <a:schemeClr val="tx1"/>
              </a:solidFill>
            </a:rPr>
            <a:t>Happy </a:t>
          </a:r>
        </a:p>
        <a:p>
          <a:pPr marL="0" lvl="0" indent="0" algn="ctr" defTabSz="622300">
            <a:lnSpc>
              <a:spcPct val="90000"/>
            </a:lnSpc>
            <a:spcBef>
              <a:spcPct val="0"/>
            </a:spcBef>
            <a:spcAft>
              <a:spcPct val="35000"/>
            </a:spcAft>
            <a:buNone/>
          </a:pPr>
          <a:endParaRPr lang="en-GB" sz="500" b="0" kern="1200" dirty="0">
            <a:solidFill>
              <a:schemeClr val="tx1"/>
            </a:solidFill>
          </a:endParaRPr>
        </a:p>
        <a:p>
          <a:pPr marL="0" lvl="0" indent="0" algn="ctr" defTabSz="622300">
            <a:lnSpc>
              <a:spcPct val="90000"/>
            </a:lnSpc>
            <a:spcBef>
              <a:spcPct val="0"/>
            </a:spcBef>
            <a:spcAft>
              <a:spcPct val="35000"/>
            </a:spcAft>
            <a:buNone/>
          </a:pPr>
          <a:r>
            <a:rPr lang="en-GB" sz="1400" b="0" kern="1200" dirty="0">
              <a:solidFill>
                <a:schemeClr val="tx1"/>
              </a:solidFill>
            </a:rPr>
            <a:t>Classroom Jazz</a:t>
          </a:r>
        </a:p>
      </dsp:txBody>
      <dsp:txXfrm>
        <a:off x="2731231" y="1397259"/>
        <a:ext cx="1590923" cy="1358729"/>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C80ADE-5549-4BEF-B51B-B7528A234611}" type="datetimeFigureOut">
              <a:rPr lang="en-GB" smtClean="0"/>
              <a:t>13/09/2022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37260E-F18A-474D-9945-E237D9D58E6C}" type="slidenum">
              <a:rPr lang="en-GB" smtClean="0"/>
              <a:t>‹#›</a:t>
            </a:fld>
            <a:endParaRPr lang="en-GB"/>
          </a:p>
        </p:txBody>
      </p:sp>
    </p:spTree>
    <p:extLst>
      <p:ext uri="{BB962C8B-B14F-4D97-AF65-F5344CB8AC3E}">
        <p14:creationId xmlns:p14="http://schemas.microsoft.com/office/powerpoint/2010/main" val="1179433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NC notes:</a:t>
            </a:r>
          </a:p>
          <a:p>
            <a:r>
              <a:rPr lang="en-GB" dirty="0"/>
              <a:t>HISTORY: I can understand methods of historical enquiry, including how evidence is used and discover how and why contrasting arguments and interpretations of the past have been constructed</a:t>
            </a:r>
          </a:p>
          <a:p>
            <a:r>
              <a:rPr lang="en-GB" dirty="0"/>
              <a:t>I can continue to develop a chronologically secure knowledge and understanding of British, local and world history</a:t>
            </a:r>
          </a:p>
          <a:p>
            <a:r>
              <a:rPr lang="en-GB" dirty="0"/>
              <a:t>I can make appropriate use of dates and specialist terms</a:t>
            </a:r>
          </a:p>
          <a:p>
            <a:r>
              <a:rPr lang="en-GB" dirty="0"/>
              <a:t>I can describe significant features from different time periods and know how Britain has influenced and been influenced by the wider world</a:t>
            </a:r>
          </a:p>
          <a:p>
            <a:r>
              <a:rPr lang="en-GB" dirty="0"/>
              <a:t>I can study an aspect or theme in British history that extends my chronological knowledge beyond 1066</a:t>
            </a:r>
          </a:p>
          <a:p>
            <a:r>
              <a:rPr lang="en-GB" dirty="0"/>
              <a:t>GEOGRAPHY</a:t>
            </a:r>
          </a:p>
          <a:p>
            <a:r>
              <a:rPr lang="en-GB" dirty="0"/>
              <a:t>I can name and locate countries and cities of the UK, geographical regions and their identifying human and physical characteristics, key topographical features (including hills, mountains, coast and rivers), and land-use patterns; and understand how some of these aspects have changed over time</a:t>
            </a:r>
          </a:p>
          <a:p>
            <a:r>
              <a:rPr lang="en-GB" dirty="0"/>
              <a:t>I can identify the position and significance of latitude, longitude, Equator, Northern Hemisphere, Southern Hemisphere, the Tropics of cancer and Capricorn, Arctic and Antarctic Circle, the Prime/Greenwich Meridian and time zones (</a:t>
            </a:r>
            <a:r>
              <a:rPr lang="en-GB" dirty="0" err="1"/>
              <a:t>inc</a:t>
            </a:r>
            <a:r>
              <a:rPr lang="en-GB" dirty="0"/>
              <a:t> day and night)</a:t>
            </a:r>
          </a:p>
          <a:p>
            <a:r>
              <a:rPr lang="en-GB" dirty="0"/>
              <a:t>I can use the 8 points of a compass; 4 and 6 figure grid ref, symbols and keys (</a:t>
            </a:r>
            <a:r>
              <a:rPr lang="en-GB" dirty="0" err="1"/>
              <a:t>inc</a:t>
            </a:r>
            <a:r>
              <a:rPr lang="en-GB" dirty="0"/>
              <a:t> the use of ordnance survey maps) to build knowledge of UK and the wider world.</a:t>
            </a:r>
          </a:p>
          <a:p>
            <a:r>
              <a:rPr lang="en-GB" dirty="0"/>
              <a:t>I can understand more about the links between different places and that some places depend on each other</a:t>
            </a:r>
          </a:p>
          <a:p>
            <a:r>
              <a:rPr lang="en-GB" dirty="0"/>
              <a:t>SCIENCE</a:t>
            </a:r>
          </a:p>
          <a:p>
            <a:r>
              <a:rPr lang="en-GB" dirty="0"/>
              <a:t>Recognise light appears to travel in straight lines</a:t>
            </a:r>
          </a:p>
          <a:p>
            <a:r>
              <a:rPr lang="en-GB" dirty="0"/>
              <a:t>Use the idea that light travels in straight lines to explain that objects are seen because they give out or reflect light into the eye</a:t>
            </a:r>
          </a:p>
          <a:p>
            <a:r>
              <a:rPr lang="en-GB" dirty="0"/>
              <a:t>Explain that we see things because light travels from light sources to our eyes of from light sources to objects and then to our eyes</a:t>
            </a:r>
          </a:p>
          <a:p>
            <a:r>
              <a:rPr lang="en-GB" dirty="0"/>
              <a:t>Use the idea that light travels in straight lines to explain why shadows have the same shape as the objects that cast them</a:t>
            </a:r>
          </a:p>
          <a:p>
            <a:r>
              <a:rPr lang="en-GB" dirty="0"/>
              <a:t>Associate brightness of a lamp or the volume of a buzzer with the number and voltage of cells used in the circuit</a:t>
            </a:r>
          </a:p>
          <a:p>
            <a:r>
              <a:rPr lang="en-GB" dirty="0"/>
              <a:t>Compare and give reasons for variations in how components function, including the brightness of bulbs, the loudness of buzzers and the on/off position of switches</a:t>
            </a:r>
          </a:p>
          <a:p>
            <a:r>
              <a:rPr lang="en-GB" dirty="0"/>
              <a:t>Use recognised symbols when representing a simple circuit in a diagram</a:t>
            </a:r>
          </a:p>
          <a:p>
            <a:r>
              <a:rPr lang="en-GB" dirty="0"/>
              <a:t>DT</a:t>
            </a:r>
          </a:p>
          <a:p>
            <a:r>
              <a:rPr lang="en-GB" dirty="0"/>
              <a:t>Understand principles of healthy and varied diet</a:t>
            </a:r>
          </a:p>
          <a:p>
            <a:r>
              <a:rPr lang="en-GB" dirty="0"/>
              <a:t>Prepare and cook predominantly savoury dishes using a range of cooking techs</a:t>
            </a:r>
          </a:p>
          <a:p>
            <a:r>
              <a:rPr lang="en-GB" dirty="0"/>
              <a:t>Understand seasonality, know where and how a variety of ingredients are grown, reared, caught and processed</a:t>
            </a:r>
          </a:p>
          <a:p>
            <a:endParaRPr lang="en-GB" dirty="0"/>
          </a:p>
          <a:p>
            <a:r>
              <a:rPr lang="en-GB" dirty="0"/>
              <a:t>ART</a:t>
            </a:r>
          </a:p>
          <a:p>
            <a:r>
              <a:rPr lang="en-GB" dirty="0"/>
              <a:t>Create sketchbooks to record their observations and use them to review and revisit ideas</a:t>
            </a:r>
          </a:p>
          <a:p>
            <a:r>
              <a:rPr lang="en-GB" dirty="0"/>
              <a:t>Improve mastery of art and design tech, including drawing, painting and sculpture with a range </a:t>
            </a:r>
            <a:r>
              <a:rPr lang="en-GB" dirty="0" err="1"/>
              <a:t>fo</a:t>
            </a:r>
            <a:r>
              <a:rPr lang="en-GB" dirty="0"/>
              <a:t> materials</a:t>
            </a:r>
          </a:p>
          <a:p>
            <a:r>
              <a:rPr lang="en-GB" dirty="0"/>
              <a:t>About great artists, architects and designers in history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E5555-83C1-4483-8792-7DCB3BF6D9F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8974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NC notes:</a:t>
            </a:r>
          </a:p>
          <a:p>
            <a:r>
              <a:rPr lang="en-GB" dirty="0"/>
              <a:t>HISTORY: I can understand methods of historical enquiry, including how evidence is used and discover how and why contrasting arguments and interpretations of the past have been constructed</a:t>
            </a:r>
          </a:p>
          <a:p>
            <a:r>
              <a:rPr lang="en-GB" dirty="0"/>
              <a:t>I can continue to develop a chronologically secure knowledge and understanding of British, local and world history</a:t>
            </a:r>
          </a:p>
          <a:p>
            <a:r>
              <a:rPr lang="en-GB" dirty="0"/>
              <a:t>I can make appropriate use of dates and specialist terms</a:t>
            </a:r>
          </a:p>
          <a:p>
            <a:r>
              <a:rPr lang="en-GB" dirty="0"/>
              <a:t>I can describe significant features from different time periods and know how Britain has influenced and been influenced by the wider world</a:t>
            </a:r>
          </a:p>
          <a:p>
            <a:r>
              <a:rPr lang="en-GB" dirty="0"/>
              <a:t>I can study an aspect or theme in British history that extends my chronological knowledge beyond 1066</a:t>
            </a:r>
          </a:p>
          <a:p>
            <a:r>
              <a:rPr lang="en-GB" dirty="0"/>
              <a:t>GEOGRAPHY</a:t>
            </a:r>
          </a:p>
          <a:p>
            <a:r>
              <a:rPr lang="en-GB" dirty="0"/>
              <a:t>I can name and locate countries and cities of the UK, geographical regions and their identifying human and physical characteristics, key topographical features (including hills, mountains, coast and rivers), and land-use patterns; and understand how some of these aspects have changed over time</a:t>
            </a:r>
          </a:p>
          <a:p>
            <a:r>
              <a:rPr lang="en-GB" dirty="0"/>
              <a:t>I can identify the position and significance of latitude, longitude, Equator, Northern Hemisphere, Southern Hemisphere, the Tropics of cancer and Capricorn, Arctic and Antarctic Circle, the Prime/Greenwich Meridian and time zones (</a:t>
            </a:r>
            <a:r>
              <a:rPr lang="en-GB" dirty="0" err="1"/>
              <a:t>inc</a:t>
            </a:r>
            <a:r>
              <a:rPr lang="en-GB" dirty="0"/>
              <a:t> day and night)</a:t>
            </a:r>
          </a:p>
          <a:p>
            <a:r>
              <a:rPr lang="en-GB" dirty="0"/>
              <a:t>I can use the 8 points of a compass; 4 and 6 figure grid ref, symbols and keys (</a:t>
            </a:r>
            <a:r>
              <a:rPr lang="en-GB" dirty="0" err="1"/>
              <a:t>inc</a:t>
            </a:r>
            <a:r>
              <a:rPr lang="en-GB" dirty="0"/>
              <a:t> the use of ordnance survey maps) to build knowledge of UK and the wider world.</a:t>
            </a:r>
          </a:p>
          <a:p>
            <a:r>
              <a:rPr lang="en-GB" dirty="0"/>
              <a:t>I can understand more about the links between different places and that some places depend on each other</a:t>
            </a:r>
          </a:p>
          <a:p>
            <a:r>
              <a:rPr lang="en-GB" dirty="0"/>
              <a:t>SCIENCE</a:t>
            </a:r>
          </a:p>
          <a:p>
            <a:r>
              <a:rPr lang="en-GB" dirty="0"/>
              <a:t>Recognise light appears to travel in straight lines</a:t>
            </a:r>
          </a:p>
          <a:p>
            <a:r>
              <a:rPr lang="en-GB" dirty="0"/>
              <a:t>Use the idea that light travels in straight lines to explain that objects are seen because they give out or reflect light into the eye</a:t>
            </a:r>
          </a:p>
          <a:p>
            <a:r>
              <a:rPr lang="en-GB" dirty="0"/>
              <a:t>Explain that we see things because light travels from light sources to our eyes of from light sources to objects and then to our eyes</a:t>
            </a:r>
          </a:p>
          <a:p>
            <a:r>
              <a:rPr lang="en-GB" dirty="0"/>
              <a:t>Use the idea that light travels in straight lines to explain why shadows have the same shape as the objects that cast them</a:t>
            </a:r>
          </a:p>
          <a:p>
            <a:r>
              <a:rPr lang="en-GB" dirty="0"/>
              <a:t>Associate brightness of a lamp or the volume of a buzzer with the number and voltage of cells used in the circuit</a:t>
            </a:r>
          </a:p>
          <a:p>
            <a:r>
              <a:rPr lang="en-GB" dirty="0"/>
              <a:t>Compare and give reasons for variations in how components function, including the brightness of bulbs, the loudness of buzzers and the on/off position of switches</a:t>
            </a:r>
          </a:p>
          <a:p>
            <a:r>
              <a:rPr lang="en-GB" dirty="0"/>
              <a:t>Use recognised symbols when representing a simple circuit in a diagram</a:t>
            </a:r>
          </a:p>
          <a:p>
            <a:r>
              <a:rPr lang="en-GB" dirty="0"/>
              <a:t>DT</a:t>
            </a:r>
          </a:p>
          <a:p>
            <a:r>
              <a:rPr lang="en-GB" dirty="0"/>
              <a:t>Understand principles of healthy and varied diet</a:t>
            </a:r>
          </a:p>
          <a:p>
            <a:r>
              <a:rPr lang="en-GB" dirty="0"/>
              <a:t>Prepare and cook predominantly savoury dishes using a range of cooking techs</a:t>
            </a:r>
          </a:p>
          <a:p>
            <a:r>
              <a:rPr lang="en-GB" dirty="0"/>
              <a:t>Understand seasonality, know where and how a variety of ingredients are grown, reared, caught and processed</a:t>
            </a:r>
          </a:p>
          <a:p>
            <a:endParaRPr lang="en-GB" dirty="0"/>
          </a:p>
          <a:p>
            <a:r>
              <a:rPr lang="en-GB" dirty="0"/>
              <a:t>ART</a:t>
            </a:r>
          </a:p>
          <a:p>
            <a:r>
              <a:rPr lang="en-GB" dirty="0"/>
              <a:t>Create sketchbooks to record their observations and use them to review and revisit ideas</a:t>
            </a:r>
          </a:p>
          <a:p>
            <a:r>
              <a:rPr lang="en-GB" dirty="0"/>
              <a:t>Improve mastery of art and design tech, including drawing, painting and sculpture with a range </a:t>
            </a:r>
            <a:r>
              <a:rPr lang="en-GB" dirty="0" err="1"/>
              <a:t>fo</a:t>
            </a:r>
            <a:r>
              <a:rPr lang="en-GB" dirty="0"/>
              <a:t> materials</a:t>
            </a:r>
          </a:p>
          <a:p>
            <a:r>
              <a:rPr lang="en-GB" dirty="0"/>
              <a:t>About great artists, architects and designers in history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7E5555-83C1-4483-8792-7DCB3BF6D9F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2207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3A63A-A441-43CA-8212-F22A594E71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56AA189-6E7F-4EED-A307-AE4C834509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D716855-0438-4EBD-A02A-F75691660C83}"/>
              </a:ext>
            </a:extLst>
          </p:cNvPr>
          <p:cNvSpPr>
            <a:spLocks noGrp="1"/>
          </p:cNvSpPr>
          <p:nvPr>
            <p:ph type="dt" sz="half" idx="10"/>
          </p:nvPr>
        </p:nvSpPr>
        <p:spPr/>
        <p:txBody>
          <a:bodyPr/>
          <a:lstStyle/>
          <a:p>
            <a:fld id="{A36E88C6-1A72-4643-9610-209AEF5C6FA0}" type="datetimeFigureOut">
              <a:rPr lang="en-GB" smtClean="0"/>
              <a:t>13/09/2022</a:t>
            </a:fld>
            <a:endParaRPr lang="en-GB"/>
          </a:p>
        </p:txBody>
      </p:sp>
      <p:sp>
        <p:nvSpPr>
          <p:cNvPr id="5" name="Footer Placeholder 4">
            <a:extLst>
              <a:ext uri="{FF2B5EF4-FFF2-40B4-BE49-F238E27FC236}">
                <a16:creationId xmlns:a16="http://schemas.microsoft.com/office/drawing/2014/main" id="{4021B192-0A80-4CF1-96DF-26AB34BDD2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5483AB-814B-42FC-97E4-B5CCF3DB709A}"/>
              </a:ext>
            </a:extLst>
          </p:cNvPr>
          <p:cNvSpPr>
            <a:spLocks noGrp="1"/>
          </p:cNvSpPr>
          <p:nvPr>
            <p:ph type="sldNum" sz="quarter" idx="12"/>
          </p:nvPr>
        </p:nvSpPr>
        <p:spPr/>
        <p:txBody>
          <a:bodyPr/>
          <a:lstStyle/>
          <a:p>
            <a:fld id="{21F0D708-6A49-40C4-9D47-E63A14446908}" type="slidenum">
              <a:rPr lang="en-GB" smtClean="0"/>
              <a:t>‹#›</a:t>
            </a:fld>
            <a:endParaRPr lang="en-GB"/>
          </a:p>
        </p:txBody>
      </p:sp>
    </p:spTree>
    <p:extLst>
      <p:ext uri="{BB962C8B-B14F-4D97-AF65-F5344CB8AC3E}">
        <p14:creationId xmlns:p14="http://schemas.microsoft.com/office/powerpoint/2010/main" val="3037564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BB2DE-3B68-4E69-8318-9DAE6A0B8C0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6B1BC-D6CB-474F-BC7F-38541FB813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5E5425-7AA9-49D4-9AC9-4DB96F54F0C2}"/>
              </a:ext>
            </a:extLst>
          </p:cNvPr>
          <p:cNvSpPr>
            <a:spLocks noGrp="1"/>
          </p:cNvSpPr>
          <p:nvPr>
            <p:ph type="dt" sz="half" idx="10"/>
          </p:nvPr>
        </p:nvSpPr>
        <p:spPr/>
        <p:txBody>
          <a:bodyPr/>
          <a:lstStyle/>
          <a:p>
            <a:fld id="{A36E88C6-1A72-4643-9610-209AEF5C6FA0}" type="datetimeFigureOut">
              <a:rPr lang="en-GB" smtClean="0"/>
              <a:t>13/09/2022</a:t>
            </a:fld>
            <a:endParaRPr lang="en-GB"/>
          </a:p>
        </p:txBody>
      </p:sp>
      <p:sp>
        <p:nvSpPr>
          <p:cNvPr id="5" name="Footer Placeholder 4">
            <a:extLst>
              <a:ext uri="{FF2B5EF4-FFF2-40B4-BE49-F238E27FC236}">
                <a16:creationId xmlns:a16="http://schemas.microsoft.com/office/drawing/2014/main" id="{1B1DE879-B5E7-4F80-AB17-83A2E48CB3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C28DFB-9A4F-4774-9E6F-312CE1AF8B31}"/>
              </a:ext>
            </a:extLst>
          </p:cNvPr>
          <p:cNvSpPr>
            <a:spLocks noGrp="1"/>
          </p:cNvSpPr>
          <p:nvPr>
            <p:ph type="sldNum" sz="quarter" idx="12"/>
          </p:nvPr>
        </p:nvSpPr>
        <p:spPr/>
        <p:txBody>
          <a:bodyPr/>
          <a:lstStyle/>
          <a:p>
            <a:fld id="{21F0D708-6A49-40C4-9D47-E63A14446908}" type="slidenum">
              <a:rPr lang="en-GB" smtClean="0"/>
              <a:t>‹#›</a:t>
            </a:fld>
            <a:endParaRPr lang="en-GB"/>
          </a:p>
        </p:txBody>
      </p:sp>
    </p:spTree>
    <p:extLst>
      <p:ext uri="{BB962C8B-B14F-4D97-AF65-F5344CB8AC3E}">
        <p14:creationId xmlns:p14="http://schemas.microsoft.com/office/powerpoint/2010/main" val="1497726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85FB35-8928-402A-96E1-4CFC5F9A38C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E28FCE4-EE38-459B-A128-63A86D6D15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478B8E-8C2C-4D9C-B516-9BEAA6A42676}"/>
              </a:ext>
            </a:extLst>
          </p:cNvPr>
          <p:cNvSpPr>
            <a:spLocks noGrp="1"/>
          </p:cNvSpPr>
          <p:nvPr>
            <p:ph type="dt" sz="half" idx="10"/>
          </p:nvPr>
        </p:nvSpPr>
        <p:spPr/>
        <p:txBody>
          <a:bodyPr/>
          <a:lstStyle/>
          <a:p>
            <a:fld id="{A36E88C6-1A72-4643-9610-209AEF5C6FA0}" type="datetimeFigureOut">
              <a:rPr lang="en-GB" smtClean="0"/>
              <a:t>13/09/2022</a:t>
            </a:fld>
            <a:endParaRPr lang="en-GB"/>
          </a:p>
        </p:txBody>
      </p:sp>
      <p:sp>
        <p:nvSpPr>
          <p:cNvPr id="5" name="Footer Placeholder 4">
            <a:extLst>
              <a:ext uri="{FF2B5EF4-FFF2-40B4-BE49-F238E27FC236}">
                <a16:creationId xmlns:a16="http://schemas.microsoft.com/office/drawing/2014/main" id="{F941AF03-6472-4884-9EF1-1B72AE03CF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F5DB5E-E72C-4F66-B097-4E81AB8C548C}"/>
              </a:ext>
            </a:extLst>
          </p:cNvPr>
          <p:cNvSpPr>
            <a:spLocks noGrp="1"/>
          </p:cNvSpPr>
          <p:nvPr>
            <p:ph type="sldNum" sz="quarter" idx="12"/>
          </p:nvPr>
        </p:nvSpPr>
        <p:spPr/>
        <p:txBody>
          <a:bodyPr/>
          <a:lstStyle/>
          <a:p>
            <a:fld id="{21F0D708-6A49-40C4-9D47-E63A14446908}" type="slidenum">
              <a:rPr lang="en-GB" smtClean="0"/>
              <a:t>‹#›</a:t>
            </a:fld>
            <a:endParaRPr lang="en-GB"/>
          </a:p>
        </p:txBody>
      </p:sp>
    </p:spTree>
    <p:extLst>
      <p:ext uri="{BB962C8B-B14F-4D97-AF65-F5344CB8AC3E}">
        <p14:creationId xmlns:p14="http://schemas.microsoft.com/office/powerpoint/2010/main" val="3473374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5ADB2-D051-4743-9E1C-6A28E81FCF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68C82B-1E92-435D-8A2C-9AE8DCB638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C161AA-E05B-4293-B834-33C12E3EA671}"/>
              </a:ext>
            </a:extLst>
          </p:cNvPr>
          <p:cNvSpPr>
            <a:spLocks noGrp="1"/>
          </p:cNvSpPr>
          <p:nvPr>
            <p:ph type="dt" sz="half" idx="10"/>
          </p:nvPr>
        </p:nvSpPr>
        <p:spPr/>
        <p:txBody>
          <a:bodyPr/>
          <a:lstStyle/>
          <a:p>
            <a:fld id="{A36E88C6-1A72-4643-9610-209AEF5C6FA0}" type="datetimeFigureOut">
              <a:rPr lang="en-GB" smtClean="0"/>
              <a:t>13/09/2022</a:t>
            </a:fld>
            <a:endParaRPr lang="en-GB"/>
          </a:p>
        </p:txBody>
      </p:sp>
      <p:sp>
        <p:nvSpPr>
          <p:cNvPr id="5" name="Footer Placeholder 4">
            <a:extLst>
              <a:ext uri="{FF2B5EF4-FFF2-40B4-BE49-F238E27FC236}">
                <a16:creationId xmlns:a16="http://schemas.microsoft.com/office/drawing/2014/main" id="{C3A899A3-AB88-4B13-B31F-EF154E2793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264953-68CC-4058-9B1F-A2658284544D}"/>
              </a:ext>
            </a:extLst>
          </p:cNvPr>
          <p:cNvSpPr>
            <a:spLocks noGrp="1"/>
          </p:cNvSpPr>
          <p:nvPr>
            <p:ph type="sldNum" sz="quarter" idx="12"/>
          </p:nvPr>
        </p:nvSpPr>
        <p:spPr/>
        <p:txBody>
          <a:bodyPr/>
          <a:lstStyle/>
          <a:p>
            <a:fld id="{21F0D708-6A49-40C4-9D47-E63A14446908}" type="slidenum">
              <a:rPr lang="en-GB" smtClean="0"/>
              <a:t>‹#›</a:t>
            </a:fld>
            <a:endParaRPr lang="en-GB"/>
          </a:p>
        </p:txBody>
      </p:sp>
    </p:spTree>
    <p:extLst>
      <p:ext uri="{BB962C8B-B14F-4D97-AF65-F5344CB8AC3E}">
        <p14:creationId xmlns:p14="http://schemas.microsoft.com/office/powerpoint/2010/main" val="208272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4331E-4CE5-4ED3-9F75-AF9803A584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ADDF6A-CD75-4AA8-9526-40572DD979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668876-35E5-4D53-8CBC-3511278182ED}"/>
              </a:ext>
            </a:extLst>
          </p:cNvPr>
          <p:cNvSpPr>
            <a:spLocks noGrp="1"/>
          </p:cNvSpPr>
          <p:nvPr>
            <p:ph type="dt" sz="half" idx="10"/>
          </p:nvPr>
        </p:nvSpPr>
        <p:spPr/>
        <p:txBody>
          <a:bodyPr/>
          <a:lstStyle/>
          <a:p>
            <a:fld id="{A36E88C6-1A72-4643-9610-209AEF5C6FA0}" type="datetimeFigureOut">
              <a:rPr lang="en-GB" smtClean="0"/>
              <a:t>13/09/2022</a:t>
            </a:fld>
            <a:endParaRPr lang="en-GB"/>
          </a:p>
        </p:txBody>
      </p:sp>
      <p:sp>
        <p:nvSpPr>
          <p:cNvPr id="5" name="Footer Placeholder 4">
            <a:extLst>
              <a:ext uri="{FF2B5EF4-FFF2-40B4-BE49-F238E27FC236}">
                <a16:creationId xmlns:a16="http://schemas.microsoft.com/office/drawing/2014/main" id="{96D949E7-608C-4F45-A2E1-5F94844915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20045B-4322-4D5F-8C0B-BD25A5DEF021}"/>
              </a:ext>
            </a:extLst>
          </p:cNvPr>
          <p:cNvSpPr>
            <a:spLocks noGrp="1"/>
          </p:cNvSpPr>
          <p:nvPr>
            <p:ph type="sldNum" sz="quarter" idx="12"/>
          </p:nvPr>
        </p:nvSpPr>
        <p:spPr/>
        <p:txBody>
          <a:bodyPr/>
          <a:lstStyle/>
          <a:p>
            <a:fld id="{21F0D708-6A49-40C4-9D47-E63A14446908}" type="slidenum">
              <a:rPr lang="en-GB" smtClean="0"/>
              <a:t>‹#›</a:t>
            </a:fld>
            <a:endParaRPr lang="en-GB"/>
          </a:p>
        </p:txBody>
      </p:sp>
    </p:spTree>
    <p:extLst>
      <p:ext uri="{BB962C8B-B14F-4D97-AF65-F5344CB8AC3E}">
        <p14:creationId xmlns:p14="http://schemas.microsoft.com/office/powerpoint/2010/main" val="2465861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EBA52-3835-4903-803A-E56352A3B6E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645B723-589C-4367-98D3-84FBA2171E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1C18DFF-2A5F-4187-ACB5-C473E7FBE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0FEB91B-FA6C-4351-BD27-AC7C0C377DD8}"/>
              </a:ext>
            </a:extLst>
          </p:cNvPr>
          <p:cNvSpPr>
            <a:spLocks noGrp="1"/>
          </p:cNvSpPr>
          <p:nvPr>
            <p:ph type="dt" sz="half" idx="10"/>
          </p:nvPr>
        </p:nvSpPr>
        <p:spPr/>
        <p:txBody>
          <a:bodyPr/>
          <a:lstStyle/>
          <a:p>
            <a:fld id="{A36E88C6-1A72-4643-9610-209AEF5C6FA0}" type="datetimeFigureOut">
              <a:rPr lang="en-GB" smtClean="0"/>
              <a:t>13/09/2022</a:t>
            </a:fld>
            <a:endParaRPr lang="en-GB"/>
          </a:p>
        </p:txBody>
      </p:sp>
      <p:sp>
        <p:nvSpPr>
          <p:cNvPr id="6" name="Footer Placeholder 5">
            <a:extLst>
              <a:ext uri="{FF2B5EF4-FFF2-40B4-BE49-F238E27FC236}">
                <a16:creationId xmlns:a16="http://schemas.microsoft.com/office/drawing/2014/main" id="{07353B72-4CC9-4524-BBEF-8FEE932785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DA00A6-2A44-47B3-BAF4-45393DCB4A77}"/>
              </a:ext>
            </a:extLst>
          </p:cNvPr>
          <p:cNvSpPr>
            <a:spLocks noGrp="1"/>
          </p:cNvSpPr>
          <p:nvPr>
            <p:ph type="sldNum" sz="quarter" idx="12"/>
          </p:nvPr>
        </p:nvSpPr>
        <p:spPr/>
        <p:txBody>
          <a:bodyPr/>
          <a:lstStyle/>
          <a:p>
            <a:fld id="{21F0D708-6A49-40C4-9D47-E63A14446908}" type="slidenum">
              <a:rPr lang="en-GB" smtClean="0"/>
              <a:t>‹#›</a:t>
            </a:fld>
            <a:endParaRPr lang="en-GB"/>
          </a:p>
        </p:txBody>
      </p:sp>
    </p:spTree>
    <p:extLst>
      <p:ext uri="{BB962C8B-B14F-4D97-AF65-F5344CB8AC3E}">
        <p14:creationId xmlns:p14="http://schemas.microsoft.com/office/powerpoint/2010/main" val="27733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91CE3-D33E-43B7-81CB-304CAE70C32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BC10B5-579A-42D2-BB77-AEA631BC6D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3EE515-E5F4-4A6E-8A10-2269A473A3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CE720C4-9B23-4F2F-BE59-FCDB56463F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37591D-EE97-4050-9CEC-8F4776A4D5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165A9D8-F280-48B2-812F-F6BED36A3985}"/>
              </a:ext>
            </a:extLst>
          </p:cNvPr>
          <p:cNvSpPr>
            <a:spLocks noGrp="1"/>
          </p:cNvSpPr>
          <p:nvPr>
            <p:ph type="dt" sz="half" idx="10"/>
          </p:nvPr>
        </p:nvSpPr>
        <p:spPr/>
        <p:txBody>
          <a:bodyPr/>
          <a:lstStyle/>
          <a:p>
            <a:fld id="{A36E88C6-1A72-4643-9610-209AEF5C6FA0}" type="datetimeFigureOut">
              <a:rPr lang="en-GB" smtClean="0"/>
              <a:t>13/09/2022</a:t>
            </a:fld>
            <a:endParaRPr lang="en-GB"/>
          </a:p>
        </p:txBody>
      </p:sp>
      <p:sp>
        <p:nvSpPr>
          <p:cNvPr id="8" name="Footer Placeholder 7">
            <a:extLst>
              <a:ext uri="{FF2B5EF4-FFF2-40B4-BE49-F238E27FC236}">
                <a16:creationId xmlns:a16="http://schemas.microsoft.com/office/drawing/2014/main" id="{54C02EDD-6368-4DFD-8BD4-B79312FCCFB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E5C80FD-EDB6-423B-B923-0CB89EE6855D}"/>
              </a:ext>
            </a:extLst>
          </p:cNvPr>
          <p:cNvSpPr>
            <a:spLocks noGrp="1"/>
          </p:cNvSpPr>
          <p:nvPr>
            <p:ph type="sldNum" sz="quarter" idx="12"/>
          </p:nvPr>
        </p:nvSpPr>
        <p:spPr/>
        <p:txBody>
          <a:bodyPr/>
          <a:lstStyle/>
          <a:p>
            <a:fld id="{21F0D708-6A49-40C4-9D47-E63A14446908}" type="slidenum">
              <a:rPr lang="en-GB" smtClean="0"/>
              <a:t>‹#›</a:t>
            </a:fld>
            <a:endParaRPr lang="en-GB"/>
          </a:p>
        </p:txBody>
      </p:sp>
    </p:spTree>
    <p:extLst>
      <p:ext uri="{BB962C8B-B14F-4D97-AF65-F5344CB8AC3E}">
        <p14:creationId xmlns:p14="http://schemas.microsoft.com/office/powerpoint/2010/main" val="1023745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27656-81D4-4B43-9DDB-1D0817761B7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B98F17C-919D-4C8C-B8EE-32992DDFC65D}"/>
              </a:ext>
            </a:extLst>
          </p:cNvPr>
          <p:cNvSpPr>
            <a:spLocks noGrp="1"/>
          </p:cNvSpPr>
          <p:nvPr>
            <p:ph type="dt" sz="half" idx="10"/>
          </p:nvPr>
        </p:nvSpPr>
        <p:spPr/>
        <p:txBody>
          <a:bodyPr/>
          <a:lstStyle/>
          <a:p>
            <a:fld id="{A36E88C6-1A72-4643-9610-209AEF5C6FA0}" type="datetimeFigureOut">
              <a:rPr lang="en-GB" smtClean="0"/>
              <a:t>13/09/2022</a:t>
            </a:fld>
            <a:endParaRPr lang="en-GB"/>
          </a:p>
        </p:txBody>
      </p:sp>
      <p:sp>
        <p:nvSpPr>
          <p:cNvPr id="4" name="Footer Placeholder 3">
            <a:extLst>
              <a:ext uri="{FF2B5EF4-FFF2-40B4-BE49-F238E27FC236}">
                <a16:creationId xmlns:a16="http://schemas.microsoft.com/office/drawing/2014/main" id="{65B3C81C-38ED-49E0-A17C-3A115237D50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C53ED14-760E-488C-81FE-C6CCB533821A}"/>
              </a:ext>
            </a:extLst>
          </p:cNvPr>
          <p:cNvSpPr>
            <a:spLocks noGrp="1"/>
          </p:cNvSpPr>
          <p:nvPr>
            <p:ph type="sldNum" sz="quarter" idx="12"/>
          </p:nvPr>
        </p:nvSpPr>
        <p:spPr/>
        <p:txBody>
          <a:bodyPr/>
          <a:lstStyle/>
          <a:p>
            <a:fld id="{21F0D708-6A49-40C4-9D47-E63A14446908}" type="slidenum">
              <a:rPr lang="en-GB" smtClean="0"/>
              <a:t>‹#›</a:t>
            </a:fld>
            <a:endParaRPr lang="en-GB"/>
          </a:p>
        </p:txBody>
      </p:sp>
    </p:spTree>
    <p:extLst>
      <p:ext uri="{BB962C8B-B14F-4D97-AF65-F5344CB8AC3E}">
        <p14:creationId xmlns:p14="http://schemas.microsoft.com/office/powerpoint/2010/main" val="3687387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58CA29-83FE-4AA3-8B14-8A218AAB4074}"/>
              </a:ext>
            </a:extLst>
          </p:cNvPr>
          <p:cNvSpPr>
            <a:spLocks noGrp="1"/>
          </p:cNvSpPr>
          <p:nvPr>
            <p:ph type="dt" sz="half" idx="10"/>
          </p:nvPr>
        </p:nvSpPr>
        <p:spPr/>
        <p:txBody>
          <a:bodyPr/>
          <a:lstStyle/>
          <a:p>
            <a:fld id="{A36E88C6-1A72-4643-9610-209AEF5C6FA0}" type="datetimeFigureOut">
              <a:rPr lang="en-GB" smtClean="0"/>
              <a:t>13/09/2022</a:t>
            </a:fld>
            <a:endParaRPr lang="en-GB"/>
          </a:p>
        </p:txBody>
      </p:sp>
      <p:sp>
        <p:nvSpPr>
          <p:cNvPr id="3" name="Footer Placeholder 2">
            <a:extLst>
              <a:ext uri="{FF2B5EF4-FFF2-40B4-BE49-F238E27FC236}">
                <a16:creationId xmlns:a16="http://schemas.microsoft.com/office/drawing/2014/main" id="{3EA362F0-3867-4E69-9A7A-7E9BDF0F285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0A6AAB7-E887-48A5-9156-A6A4DF01D3B4}"/>
              </a:ext>
            </a:extLst>
          </p:cNvPr>
          <p:cNvSpPr>
            <a:spLocks noGrp="1"/>
          </p:cNvSpPr>
          <p:nvPr>
            <p:ph type="sldNum" sz="quarter" idx="12"/>
          </p:nvPr>
        </p:nvSpPr>
        <p:spPr/>
        <p:txBody>
          <a:bodyPr/>
          <a:lstStyle/>
          <a:p>
            <a:fld id="{21F0D708-6A49-40C4-9D47-E63A14446908}" type="slidenum">
              <a:rPr lang="en-GB" smtClean="0"/>
              <a:t>‹#›</a:t>
            </a:fld>
            <a:endParaRPr lang="en-GB"/>
          </a:p>
        </p:txBody>
      </p:sp>
    </p:spTree>
    <p:extLst>
      <p:ext uri="{BB962C8B-B14F-4D97-AF65-F5344CB8AC3E}">
        <p14:creationId xmlns:p14="http://schemas.microsoft.com/office/powerpoint/2010/main" val="3435351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48B55-1ED3-4455-B6BC-7058C2F6BF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6CCDB95-ED6E-4946-8385-9ADEF5C892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F7E86C0-84A7-4B34-8861-9916F590B8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B577D1-1A50-404A-82D6-D4BD57071256}"/>
              </a:ext>
            </a:extLst>
          </p:cNvPr>
          <p:cNvSpPr>
            <a:spLocks noGrp="1"/>
          </p:cNvSpPr>
          <p:nvPr>
            <p:ph type="dt" sz="half" idx="10"/>
          </p:nvPr>
        </p:nvSpPr>
        <p:spPr/>
        <p:txBody>
          <a:bodyPr/>
          <a:lstStyle/>
          <a:p>
            <a:fld id="{A36E88C6-1A72-4643-9610-209AEF5C6FA0}" type="datetimeFigureOut">
              <a:rPr lang="en-GB" smtClean="0"/>
              <a:t>13/09/2022</a:t>
            </a:fld>
            <a:endParaRPr lang="en-GB"/>
          </a:p>
        </p:txBody>
      </p:sp>
      <p:sp>
        <p:nvSpPr>
          <p:cNvPr id="6" name="Footer Placeholder 5">
            <a:extLst>
              <a:ext uri="{FF2B5EF4-FFF2-40B4-BE49-F238E27FC236}">
                <a16:creationId xmlns:a16="http://schemas.microsoft.com/office/drawing/2014/main" id="{4A79E65C-DFC5-4386-9E62-C3894574877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3668FE-DD34-4D78-AFF0-1010ADB41F2F}"/>
              </a:ext>
            </a:extLst>
          </p:cNvPr>
          <p:cNvSpPr>
            <a:spLocks noGrp="1"/>
          </p:cNvSpPr>
          <p:nvPr>
            <p:ph type="sldNum" sz="quarter" idx="12"/>
          </p:nvPr>
        </p:nvSpPr>
        <p:spPr/>
        <p:txBody>
          <a:bodyPr/>
          <a:lstStyle/>
          <a:p>
            <a:fld id="{21F0D708-6A49-40C4-9D47-E63A14446908}" type="slidenum">
              <a:rPr lang="en-GB" smtClean="0"/>
              <a:t>‹#›</a:t>
            </a:fld>
            <a:endParaRPr lang="en-GB"/>
          </a:p>
        </p:txBody>
      </p:sp>
    </p:spTree>
    <p:extLst>
      <p:ext uri="{BB962C8B-B14F-4D97-AF65-F5344CB8AC3E}">
        <p14:creationId xmlns:p14="http://schemas.microsoft.com/office/powerpoint/2010/main" val="2641838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06777-D69D-4E96-A2A6-FFA3541936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5E2D8B2-16AF-4E52-9B7F-54B6059A38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9B35E4A-FF2E-4E94-97B0-F5BBE580D3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55185E-0CC9-47BB-908F-B527D673086A}"/>
              </a:ext>
            </a:extLst>
          </p:cNvPr>
          <p:cNvSpPr>
            <a:spLocks noGrp="1"/>
          </p:cNvSpPr>
          <p:nvPr>
            <p:ph type="dt" sz="half" idx="10"/>
          </p:nvPr>
        </p:nvSpPr>
        <p:spPr/>
        <p:txBody>
          <a:bodyPr/>
          <a:lstStyle/>
          <a:p>
            <a:fld id="{A36E88C6-1A72-4643-9610-209AEF5C6FA0}" type="datetimeFigureOut">
              <a:rPr lang="en-GB" smtClean="0"/>
              <a:t>13/09/2022</a:t>
            </a:fld>
            <a:endParaRPr lang="en-GB"/>
          </a:p>
        </p:txBody>
      </p:sp>
      <p:sp>
        <p:nvSpPr>
          <p:cNvPr id="6" name="Footer Placeholder 5">
            <a:extLst>
              <a:ext uri="{FF2B5EF4-FFF2-40B4-BE49-F238E27FC236}">
                <a16:creationId xmlns:a16="http://schemas.microsoft.com/office/drawing/2014/main" id="{1DD83208-5DF2-41CB-8335-41D84C30CA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C3C8AF-0CC4-4953-BD55-2BB0FE0AC300}"/>
              </a:ext>
            </a:extLst>
          </p:cNvPr>
          <p:cNvSpPr>
            <a:spLocks noGrp="1"/>
          </p:cNvSpPr>
          <p:nvPr>
            <p:ph type="sldNum" sz="quarter" idx="12"/>
          </p:nvPr>
        </p:nvSpPr>
        <p:spPr/>
        <p:txBody>
          <a:bodyPr/>
          <a:lstStyle/>
          <a:p>
            <a:fld id="{21F0D708-6A49-40C4-9D47-E63A14446908}" type="slidenum">
              <a:rPr lang="en-GB" smtClean="0"/>
              <a:t>‹#›</a:t>
            </a:fld>
            <a:endParaRPr lang="en-GB"/>
          </a:p>
        </p:txBody>
      </p:sp>
    </p:spTree>
    <p:extLst>
      <p:ext uri="{BB962C8B-B14F-4D97-AF65-F5344CB8AC3E}">
        <p14:creationId xmlns:p14="http://schemas.microsoft.com/office/powerpoint/2010/main" val="3494216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B7E7D0-F3B1-4652-99A1-53C19B433D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31B99C-F7E6-43DD-B8BA-1FC512A65E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D608B6-F8CE-4C6C-A532-D978E1F12F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E88C6-1A72-4643-9610-209AEF5C6FA0}" type="datetimeFigureOut">
              <a:rPr lang="en-GB" smtClean="0"/>
              <a:t>13/09/2022</a:t>
            </a:fld>
            <a:endParaRPr lang="en-GB"/>
          </a:p>
        </p:txBody>
      </p:sp>
      <p:sp>
        <p:nvSpPr>
          <p:cNvPr id="5" name="Footer Placeholder 4">
            <a:extLst>
              <a:ext uri="{FF2B5EF4-FFF2-40B4-BE49-F238E27FC236}">
                <a16:creationId xmlns:a16="http://schemas.microsoft.com/office/drawing/2014/main" id="{F9DCCBEC-CBD9-49AD-81EF-C5132F1FCF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C5D8EDE-C4EC-4B60-BB59-60978B1A93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F0D708-6A49-40C4-9D47-E63A14446908}" type="slidenum">
              <a:rPr lang="en-GB" smtClean="0"/>
              <a:t>‹#›</a:t>
            </a:fld>
            <a:endParaRPr lang="en-GB"/>
          </a:p>
        </p:txBody>
      </p:sp>
    </p:spTree>
    <p:extLst>
      <p:ext uri="{BB962C8B-B14F-4D97-AF65-F5344CB8AC3E}">
        <p14:creationId xmlns:p14="http://schemas.microsoft.com/office/powerpoint/2010/main" val="4056766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1467BA71-1BFF-41E8-8602-B16CF5B7366B}"/>
              </a:ext>
            </a:extLst>
          </p:cNvPr>
          <p:cNvGraphicFramePr>
            <a:graphicFrameLocks noGrp="1"/>
          </p:cNvGraphicFramePr>
          <p:nvPr>
            <p:ph idx="1"/>
            <p:extLst>
              <p:ext uri="{D42A27DB-BD31-4B8C-83A1-F6EECF244321}">
                <p14:modId xmlns:p14="http://schemas.microsoft.com/office/powerpoint/2010/main" val="783363538"/>
              </p:ext>
            </p:extLst>
          </p:nvPr>
        </p:nvGraphicFramePr>
        <p:xfrm>
          <a:off x="625765" y="253219"/>
          <a:ext cx="10894255" cy="64142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4FD6CA74-66E1-425A-A7B8-B959B334A7CD}"/>
              </a:ext>
            </a:extLst>
          </p:cNvPr>
          <p:cNvSpPr>
            <a:spLocks noGrp="1"/>
          </p:cNvSpPr>
          <p:nvPr>
            <p:ph type="title"/>
          </p:nvPr>
        </p:nvSpPr>
        <p:spPr>
          <a:xfrm>
            <a:off x="625766" y="266651"/>
            <a:ext cx="10515600" cy="661817"/>
          </a:xfrm>
        </p:spPr>
        <p:txBody>
          <a:bodyPr>
            <a:normAutofit/>
          </a:bodyPr>
          <a:lstStyle/>
          <a:p>
            <a:r>
              <a:rPr lang="en-GB" sz="1800" dirty="0"/>
              <a:t>Year 5 Curriculum Map</a:t>
            </a:r>
            <a:br>
              <a:rPr lang="en-GB" sz="1800" dirty="0"/>
            </a:br>
            <a:r>
              <a:rPr lang="en-GB" sz="1800" dirty="0"/>
              <a:t>Autumn Term : Exploration</a:t>
            </a:r>
          </a:p>
        </p:txBody>
      </p:sp>
      <p:sp>
        <p:nvSpPr>
          <p:cNvPr id="6" name="Rectangle: Rounded Corners 5">
            <a:extLst>
              <a:ext uri="{FF2B5EF4-FFF2-40B4-BE49-F238E27FC236}">
                <a16:creationId xmlns:a16="http://schemas.microsoft.com/office/drawing/2014/main" id="{5FD4E055-6568-4154-9058-4A7D21F7D5FD}"/>
              </a:ext>
            </a:extLst>
          </p:cNvPr>
          <p:cNvSpPr/>
          <p:nvPr/>
        </p:nvSpPr>
        <p:spPr>
          <a:xfrm>
            <a:off x="418669" y="1371983"/>
            <a:ext cx="2293034" cy="5050302"/>
          </a:xfrm>
          <a:prstGeom prst="roundRect">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chemeClr val="tx1"/>
                </a:solidFill>
                <a:effectLst/>
                <a:uLnTx/>
                <a:uFillTx/>
                <a:latin typeface="Twinkl Cursive Unlooped"/>
                <a:ea typeface="+mn-ea"/>
                <a:cs typeface="+mn-cs"/>
              </a:rPr>
              <a:t>English</a:t>
            </a:r>
            <a:r>
              <a:rPr kumimoji="0" lang="en-GB" sz="1400" b="0" i="0" u="none" strike="noStrike" kern="1200" cap="none" spc="0" normalizeH="0" baseline="0" noProof="0" dirty="0">
                <a:ln>
                  <a:noFill/>
                </a:ln>
                <a:solidFill>
                  <a:schemeClr val="tx1"/>
                </a:solidFill>
                <a:effectLst/>
                <a:uLnTx/>
                <a:uFillTx/>
                <a:latin typeface="Twinkl Cursive Unlooped"/>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winkl Cursive Unlooped"/>
                <a:ea typeface="+mn-ea"/>
                <a:cs typeface="+mn-cs"/>
              </a:rPr>
              <a:t>Diary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winkl Cursive Unlooped"/>
                <a:ea typeface="+mn-ea"/>
                <a:cs typeface="+mn-cs"/>
              </a:rPr>
              <a:t>Narrative retelling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winkl Cursive Unlooped"/>
                <a:ea typeface="+mn-ea"/>
                <a:cs typeface="+mn-cs"/>
              </a:rPr>
              <a:t>Persuasive </a:t>
            </a:r>
            <a:r>
              <a:rPr lang="en-US" sz="1400" dirty="0">
                <a:solidFill>
                  <a:schemeClr val="tx1"/>
                </a:solidFill>
                <a:latin typeface="Twinkl Cursive Unlooped"/>
              </a:rPr>
              <a:t>A</a:t>
            </a:r>
            <a:r>
              <a:rPr kumimoji="0" lang="en-US" sz="1400" b="0" i="0" u="none" strike="noStrike" kern="1200" cap="none" spc="0" normalizeH="0" baseline="0" noProof="0" dirty="0" err="1">
                <a:ln>
                  <a:noFill/>
                </a:ln>
                <a:solidFill>
                  <a:schemeClr val="tx1"/>
                </a:solidFill>
                <a:effectLst/>
                <a:uLnTx/>
                <a:uFillTx/>
                <a:latin typeface="Twinkl Cursive Unlooped"/>
                <a:ea typeface="+mn-ea"/>
                <a:cs typeface="+mn-cs"/>
              </a:rPr>
              <a:t>dvert</a:t>
            </a:r>
            <a:endParaRPr kumimoji="0" lang="en-US" sz="1400" b="0"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latin typeface="Twinkl Cursive Unlooped"/>
              </a:rPr>
              <a:t>Formal Letters</a:t>
            </a:r>
            <a:endParaRPr kumimoji="0" lang="en-US" sz="1400" b="0"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winkl Cursive Unlooped"/>
                <a:ea typeface="+mn-ea"/>
                <a:cs typeface="+mn-cs"/>
              </a:rPr>
              <a:t>Acrostic Poetry</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latin typeface="Twinkl Cursive Unlooped"/>
              </a:rPr>
              <a:t>Performance Poetry</a:t>
            </a:r>
            <a:endParaRPr kumimoji="0" lang="en-US" sz="1400" b="0"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chemeClr val="tx1"/>
                </a:solidFill>
                <a:effectLst/>
                <a:uLnTx/>
                <a:uFillTx/>
                <a:latin typeface="Twinkl Cursive Unlooped"/>
                <a:ea typeface="+mn-ea"/>
                <a:cs typeface="+mn-cs"/>
              </a:rPr>
              <a:t>Maths</a:t>
            </a:r>
            <a:r>
              <a:rPr kumimoji="0" lang="en-GB" sz="1400" b="0" i="0" u="none" strike="noStrike" kern="1200" cap="none" spc="0" normalizeH="0" baseline="0" noProof="0" dirty="0">
                <a:ln>
                  <a:noFill/>
                </a:ln>
                <a:solidFill>
                  <a:schemeClr val="tx1"/>
                </a:solidFill>
                <a:effectLst/>
                <a:uLnTx/>
                <a:uFillTx/>
                <a:latin typeface="Twinkl Cursive Unlooped"/>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chemeClr val="tx1"/>
                </a:solidFill>
                <a:effectLst/>
                <a:uLnTx/>
                <a:uFillTx/>
                <a:latin typeface="Twinkl Cursive Unlooped"/>
                <a:ea typeface="+mn-ea"/>
                <a:cs typeface="+mn-cs"/>
              </a:rPr>
              <a:t>Place Value,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chemeClr val="tx1"/>
                </a:solidFill>
                <a:effectLst/>
                <a:uLnTx/>
                <a:uFillTx/>
                <a:latin typeface="Twinkl Cursive Unlooped"/>
                <a:ea typeface="+mn-ea"/>
                <a:cs typeface="+mn-cs"/>
              </a:rPr>
              <a:t>Addition &amp; Subtraction  Multiplication &amp; Division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Twinkl Cursive Unlooped"/>
            </a:endParaRPr>
          </a:p>
        </p:txBody>
      </p:sp>
      <p:sp>
        <p:nvSpPr>
          <p:cNvPr id="4" name="Oval 3">
            <a:extLst>
              <a:ext uri="{FF2B5EF4-FFF2-40B4-BE49-F238E27FC236}">
                <a16:creationId xmlns:a16="http://schemas.microsoft.com/office/drawing/2014/main" id="{BE979F6F-A50A-4F27-8EDC-F5939C630382}"/>
              </a:ext>
            </a:extLst>
          </p:cNvPr>
          <p:cNvSpPr/>
          <p:nvPr/>
        </p:nvSpPr>
        <p:spPr>
          <a:xfrm>
            <a:off x="9395683" y="162496"/>
            <a:ext cx="2113613" cy="1978701"/>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chemeClr val="tx1"/>
                </a:solidFill>
                <a:effectLst/>
                <a:uLnTx/>
                <a:uFillTx/>
                <a:latin typeface="Twinkl Cursive Unlooped"/>
                <a:ea typeface="+mn-ea"/>
                <a:cs typeface="+mn-cs"/>
              </a:rPr>
              <a:t>Big Debate question: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Twinkl Cursive Unlooped"/>
                <a:ea typeface="+mn-ea"/>
                <a:cs typeface="+mn-cs"/>
              </a:rPr>
              <a:t>If there are places on earth that are undiscovered should we explore them ?</a:t>
            </a:r>
            <a:endParaRPr kumimoji="0" lang="en-GB" sz="2000" b="0"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Twinkl Cursive Unlooped"/>
              <a:ea typeface="+mn-ea"/>
              <a:cs typeface="+mn-cs"/>
            </a:endParaRPr>
          </a:p>
        </p:txBody>
      </p:sp>
      <p:sp>
        <p:nvSpPr>
          <p:cNvPr id="9" name="Rectangle: Rounded Corners 8">
            <a:extLst>
              <a:ext uri="{FF2B5EF4-FFF2-40B4-BE49-F238E27FC236}">
                <a16:creationId xmlns:a16="http://schemas.microsoft.com/office/drawing/2014/main" id="{AF05081E-26D3-B352-0301-446C93349626}"/>
              </a:ext>
            </a:extLst>
          </p:cNvPr>
          <p:cNvSpPr/>
          <p:nvPr/>
        </p:nvSpPr>
        <p:spPr>
          <a:xfrm>
            <a:off x="9480297" y="2362010"/>
            <a:ext cx="2293034" cy="4298811"/>
          </a:xfrm>
          <a:prstGeom prst="roundRect">
            <a:avLst/>
          </a:prstGeom>
          <a:solidFill>
            <a:srgbClr val="D5B8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chemeClr val="tx1"/>
                </a:solidFill>
                <a:effectLst/>
                <a:uLnTx/>
                <a:uFillTx/>
                <a:latin typeface="Twinkl Cursive Unlooped"/>
                <a:ea typeface="+mn-ea"/>
                <a:cs typeface="+mn-cs"/>
              </a:rPr>
              <a:t> </a:t>
            </a:r>
            <a:r>
              <a:rPr kumimoji="0" lang="en-US" sz="1300" b="1" i="0" u="none" strike="noStrike" kern="1200" cap="none" spc="0" normalizeH="0" baseline="0" noProof="0" dirty="0">
                <a:ln>
                  <a:noFill/>
                </a:ln>
                <a:solidFill>
                  <a:schemeClr val="tx1"/>
                </a:solidFill>
                <a:effectLst/>
                <a:uLnTx/>
                <a:uFillTx/>
                <a:latin typeface="Twinkl Cursive Unlooped"/>
                <a:ea typeface="+mn-ea"/>
                <a:cs typeface="+mn-cs"/>
              </a:rPr>
              <a:t>Geography</a:t>
            </a:r>
            <a:r>
              <a:rPr kumimoji="0" lang="en-US" sz="1300" b="0" i="0" u="none" strike="noStrike" kern="1200" cap="none" spc="0" normalizeH="0" baseline="0" noProof="0" dirty="0">
                <a:ln>
                  <a:noFill/>
                </a:ln>
                <a:solidFill>
                  <a:schemeClr val="tx1"/>
                </a:solidFill>
                <a:effectLst/>
                <a:uLnTx/>
                <a:uFillTx/>
                <a:latin typeface="Twinkl Cursive Unlooped"/>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30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winkl Cursive Unlooped"/>
                <a:ea typeface="+mn-ea"/>
                <a:cs typeface="+mn-cs"/>
              </a:rPr>
              <a:t>The </a:t>
            </a:r>
            <a:r>
              <a:rPr lang="en-US" sz="1200" dirty="0">
                <a:solidFill>
                  <a:schemeClr val="tx1"/>
                </a:solidFill>
                <a:latin typeface="Twinkl Cursive Unlooped"/>
              </a:rPr>
              <a:t>children </a:t>
            </a:r>
            <a:r>
              <a:rPr kumimoji="0" lang="en-US" sz="1200" b="0" i="0" u="none" strike="noStrike" kern="1200" cap="none" spc="0" normalizeH="0" baseline="0" noProof="0" dirty="0">
                <a:ln>
                  <a:noFill/>
                </a:ln>
                <a:solidFill>
                  <a:schemeClr val="tx1"/>
                </a:solidFill>
                <a:effectLst/>
                <a:uLnTx/>
                <a:uFillTx/>
                <a:latin typeface="Twinkl Cursive Unlooped"/>
                <a:ea typeface="+mn-ea"/>
                <a:cs typeface="+mn-cs"/>
              </a:rPr>
              <a:t>will focus on developing fieldwork skills with a local geography study encompassing orienteering, map reading and making and compass work. They will analyse maps to better understand the topography of the UK.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winkl Cursive Unlooped"/>
                <a:ea typeface="+mn-ea"/>
                <a:cs typeface="+mn-cs"/>
              </a:rPr>
              <a:t>History</a:t>
            </a:r>
            <a:r>
              <a:rPr kumimoji="0" lang="en-US" sz="1200" b="0" i="0" u="none" strike="noStrike" kern="1200" cap="none" spc="0" normalizeH="0" baseline="0" noProof="0" dirty="0">
                <a:ln>
                  <a:noFill/>
                </a:ln>
                <a:solidFill>
                  <a:schemeClr val="tx1"/>
                </a:solidFill>
                <a:effectLst/>
                <a:uLnTx/>
                <a:uFillTx/>
                <a:latin typeface="Twinkl Cursive Unlooped"/>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noProof="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winkl Cursive Unlooped"/>
                <a:ea typeface="+mn-ea"/>
                <a:cs typeface="+mn-cs"/>
              </a:rPr>
              <a:t> Children will explore how the British Empire developed and the unfair distribution of resources, drawing conclusions as to why there are some people who feel the need to have control of these.</a:t>
            </a:r>
          </a:p>
        </p:txBody>
      </p:sp>
      <p:sp>
        <p:nvSpPr>
          <p:cNvPr id="12" name="Hexagon 4">
            <a:extLst>
              <a:ext uri="{FF2B5EF4-FFF2-40B4-BE49-F238E27FC236}">
                <a16:creationId xmlns:a16="http://schemas.microsoft.com/office/drawing/2014/main" id="{18846F65-B384-6FDF-BD6F-7BE9EFC44BA9}"/>
              </a:ext>
            </a:extLst>
          </p:cNvPr>
          <p:cNvSpPr txBox="1"/>
          <p:nvPr/>
        </p:nvSpPr>
        <p:spPr>
          <a:xfrm>
            <a:off x="5300538" y="374707"/>
            <a:ext cx="1590923" cy="135872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a:defRPr/>
            </a:pPr>
            <a:endParaRPr lang="en-GB" sz="1000" b="1" dirty="0">
              <a:solidFill>
                <a:prstClr val="white"/>
              </a:solidFill>
            </a:endParaRPr>
          </a:p>
          <a:p>
            <a:pPr lvl="0" algn="ctr">
              <a:defRPr/>
            </a:pPr>
            <a:endParaRPr lang="en-GB" sz="1100" b="1" dirty="0">
              <a:solidFill>
                <a:prstClr val="white"/>
              </a:solidFill>
            </a:endParaRPr>
          </a:p>
          <a:p>
            <a:pPr lvl="0" algn="ctr">
              <a:defRPr/>
            </a:pPr>
            <a:r>
              <a:rPr lang="en-GB" sz="1400" b="1" dirty="0">
                <a:solidFill>
                  <a:schemeClr val="tx1"/>
                </a:solidFill>
              </a:rPr>
              <a:t>French </a:t>
            </a:r>
          </a:p>
          <a:p>
            <a:pPr lvl="0" algn="ctr">
              <a:defRPr/>
            </a:pPr>
            <a:endParaRPr lang="en-GB" sz="1400" b="1" dirty="0">
              <a:solidFill>
                <a:schemeClr val="tx1"/>
              </a:solidFill>
            </a:endParaRPr>
          </a:p>
          <a:p>
            <a:pPr lvl="0" algn="ctr">
              <a:defRPr/>
            </a:pPr>
            <a:r>
              <a:rPr lang="en-US" sz="1400" dirty="0">
                <a:solidFill>
                  <a:schemeClr val="tx1"/>
                </a:solidFill>
              </a:rPr>
              <a:t>Goldilocks and the 3 bears</a:t>
            </a:r>
          </a:p>
          <a:p>
            <a:pPr lvl="0" algn="ctr">
              <a:defRPr/>
            </a:pPr>
            <a:endParaRPr lang="en-US" sz="1400" dirty="0">
              <a:solidFill>
                <a:schemeClr val="tx1"/>
              </a:solidFill>
            </a:endParaRPr>
          </a:p>
          <a:p>
            <a:pPr lvl="0" algn="ctr">
              <a:defRPr/>
            </a:pPr>
            <a:r>
              <a:rPr lang="en-US" sz="1400" dirty="0">
                <a:solidFill>
                  <a:schemeClr val="tx1"/>
                </a:solidFill>
              </a:rPr>
              <a:t> What is the date?</a:t>
            </a:r>
            <a:r>
              <a:rPr lang="en-GB" sz="1400" dirty="0">
                <a:solidFill>
                  <a:schemeClr val="tx1"/>
                </a:solidFill>
              </a:rPr>
              <a:t>  </a:t>
            </a:r>
          </a:p>
          <a:p>
            <a:pPr marL="0" lvl="0" indent="0" algn="ctr" defTabSz="444500">
              <a:lnSpc>
                <a:spcPct val="90000"/>
              </a:lnSpc>
              <a:spcBef>
                <a:spcPct val="0"/>
              </a:spcBef>
              <a:spcAft>
                <a:spcPct val="35000"/>
              </a:spcAft>
              <a:buNone/>
            </a:pPr>
            <a:endParaRPr lang="en-GB" sz="1000" b="1" kern="1200" dirty="0"/>
          </a:p>
        </p:txBody>
      </p:sp>
      <p:sp>
        <p:nvSpPr>
          <p:cNvPr id="15" name="Hexagon 4">
            <a:extLst>
              <a:ext uri="{FF2B5EF4-FFF2-40B4-BE49-F238E27FC236}">
                <a16:creationId xmlns:a16="http://schemas.microsoft.com/office/drawing/2014/main" id="{3BF00AD7-B15C-E79F-34B0-779BE330F039}"/>
              </a:ext>
            </a:extLst>
          </p:cNvPr>
          <p:cNvSpPr txBox="1"/>
          <p:nvPr/>
        </p:nvSpPr>
        <p:spPr>
          <a:xfrm>
            <a:off x="3210659" y="3832050"/>
            <a:ext cx="1590923" cy="135872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400" b="1" kern="1200" dirty="0">
                <a:solidFill>
                  <a:schemeClr val="tx1"/>
                </a:solidFill>
              </a:rPr>
              <a:t>RSE / PSHCE</a:t>
            </a:r>
          </a:p>
          <a:p>
            <a:pPr marL="0" lvl="0" indent="0" algn="ctr" defTabSz="444500">
              <a:lnSpc>
                <a:spcPct val="90000"/>
              </a:lnSpc>
              <a:spcBef>
                <a:spcPct val="0"/>
              </a:spcBef>
              <a:spcAft>
                <a:spcPct val="35000"/>
              </a:spcAft>
              <a:buNone/>
            </a:pPr>
            <a:endParaRPr lang="en-GB" sz="1400" b="1" dirty="0">
              <a:solidFill>
                <a:schemeClr val="tx1"/>
              </a:solidFill>
            </a:endParaRPr>
          </a:p>
          <a:p>
            <a:pPr marL="0" lvl="0" indent="0" algn="ctr" defTabSz="444500">
              <a:lnSpc>
                <a:spcPct val="90000"/>
              </a:lnSpc>
              <a:spcBef>
                <a:spcPct val="0"/>
              </a:spcBef>
              <a:spcAft>
                <a:spcPct val="35000"/>
              </a:spcAft>
              <a:buNone/>
            </a:pPr>
            <a:r>
              <a:rPr lang="en-GB" sz="1400" kern="1200" dirty="0">
                <a:solidFill>
                  <a:schemeClr val="tx1"/>
                </a:solidFill>
              </a:rPr>
              <a:t>Calming the Storm</a:t>
            </a:r>
          </a:p>
          <a:p>
            <a:pPr marL="0" lvl="0" indent="0" algn="ctr" defTabSz="444500">
              <a:lnSpc>
                <a:spcPct val="90000"/>
              </a:lnSpc>
              <a:spcBef>
                <a:spcPct val="0"/>
              </a:spcBef>
              <a:spcAft>
                <a:spcPct val="35000"/>
              </a:spcAft>
              <a:buNone/>
            </a:pPr>
            <a:endParaRPr lang="en-GB" sz="1400" dirty="0">
              <a:solidFill>
                <a:schemeClr val="tx1"/>
              </a:solidFill>
            </a:endParaRPr>
          </a:p>
          <a:p>
            <a:pPr marL="0" lvl="0" indent="0" algn="ctr" defTabSz="444500">
              <a:lnSpc>
                <a:spcPct val="90000"/>
              </a:lnSpc>
              <a:spcBef>
                <a:spcPct val="0"/>
              </a:spcBef>
              <a:spcAft>
                <a:spcPct val="35000"/>
              </a:spcAft>
              <a:buNone/>
            </a:pPr>
            <a:r>
              <a:rPr lang="en-GB" sz="1400" kern="1200" dirty="0">
                <a:solidFill>
                  <a:schemeClr val="tx1"/>
                </a:solidFill>
              </a:rPr>
              <a:t>Gifts and Talents </a:t>
            </a:r>
          </a:p>
          <a:p>
            <a:pPr marL="0" lvl="0" indent="0" algn="ctr" defTabSz="444500">
              <a:lnSpc>
                <a:spcPct val="90000"/>
              </a:lnSpc>
              <a:spcBef>
                <a:spcPct val="0"/>
              </a:spcBef>
              <a:spcAft>
                <a:spcPct val="35000"/>
              </a:spcAft>
              <a:buNone/>
            </a:pPr>
            <a:endParaRPr lang="en-GB" sz="1000" b="1" kern="1200" dirty="0"/>
          </a:p>
        </p:txBody>
      </p:sp>
    </p:spTree>
    <p:extLst>
      <p:ext uri="{BB962C8B-B14F-4D97-AF65-F5344CB8AC3E}">
        <p14:creationId xmlns:p14="http://schemas.microsoft.com/office/powerpoint/2010/main" val="2692495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1467BA71-1BFF-41E8-8602-B16CF5B7366B}"/>
              </a:ext>
            </a:extLst>
          </p:cNvPr>
          <p:cNvGraphicFramePr>
            <a:graphicFrameLocks noGrp="1"/>
          </p:cNvGraphicFramePr>
          <p:nvPr>
            <p:ph idx="1"/>
            <p:extLst>
              <p:ext uri="{D42A27DB-BD31-4B8C-83A1-F6EECF244321}">
                <p14:modId xmlns:p14="http://schemas.microsoft.com/office/powerpoint/2010/main" val="3272580598"/>
              </p:ext>
            </p:extLst>
          </p:nvPr>
        </p:nvGraphicFramePr>
        <p:xfrm>
          <a:off x="625765" y="253219"/>
          <a:ext cx="10894255" cy="64142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4FD6CA74-66E1-425A-A7B8-B959B334A7CD}"/>
              </a:ext>
            </a:extLst>
          </p:cNvPr>
          <p:cNvSpPr>
            <a:spLocks noGrp="1"/>
          </p:cNvSpPr>
          <p:nvPr>
            <p:ph type="title"/>
          </p:nvPr>
        </p:nvSpPr>
        <p:spPr>
          <a:xfrm>
            <a:off x="625766" y="266651"/>
            <a:ext cx="10515600" cy="661817"/>
          </a:xfrm>
        </p:spPr>
        <p:txBody>
          <a:bodyPr>
            <a:normAutofit/>
          </a:bodyPr>
          <a:lstStyle/>
          <a:p>
            <a:r>
              <a:rPr lang="en-GB" sz="1800" dirty="0"/>
              <a:t>Year 6 Curriculum Map</a:t>
            </a:r>
            <a:br>
              <a:rPr lang="en-GB" sz="1800" dirty="0"/>
            </a:br>
            <a:r>
              <a:rPr lang="en-GB" sz="1800" dirty="0"/>
              <a:t>Autumn Term : Exploration</a:t>
            </a:r>
          </a:p>
        </p:txBody>
      </p:sp>
      <p:sp>
        <p:nvSpPr>
          <p:cNvPr id="6" name="Rectangle: Rounded Corners 5">
            <a:extLst>
              <a:ext uri="{FF2B5EF4-FFF2-40B4-BE49-F238E27FC236}">
                <a16:creationId xmlns:a16="http://schemas.microsoft.com/office/drawing/2014/main" id="{5FD4E055-6568-4154-9058-4A7D21F7D5FD}"/>
              </a:ext>
            </a:extLst>
          </p:cNvPr>
          <p:cNvSpPr/>
          <p:nvPr/>
        </p:nvSpPr>
        <p:spPr>
          <a:xfrm>
            <a:off x="218264" y="1357030"/>
            <a:ext cx="2293034" cy="5050302"/>
          </a:xfrm>
          <a:prstGeom prst="roundRect">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chemeClr val="tx1"/>
                </a:solidFill>
                <a:effectLst/>
                <a:uLnTx/>
                <a:uFillTx/>
                <a:latin typeface="Twinkl Cursive Unlooped"/>
                <a:ea typeface="+mn-ea"/>
                <a:cs typeface="+mn-cs"/>
              </a:rPr>
              <a:t>English</a:t>
            </a:r>
            <a:r>
              <a:rPr kumimoji="0" lang="en-GB" sz="1400" b="0" i="0" u="none" strike="noStrike" kern="1200" cap="none" spc="0" normalizeH="0" baseline="0" noProof="0" dirty="0">
                <a:ln>
                  <a:noFill/>
                </a:ln>
                <a:solidFill>
                  <a:schemeClr val="tx1"/>
                </a:solidFill>
                <a:effectLst/>
                <a:uLnTx/>
                <a:uFillTx/>
                <a:latin typeface="Twinkl Cursive Unlooped"/>
                <a:ea typeface="+mn-ea"/>
                <a:cs typeface="+mn-cs"/>
              </a:rPr>
              <a:t> </a:t>
            </a:r>
            <a:endParaRPr lang="en-GB" sz="140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chemeClr val="tx1"/>
                </a:solidFill>
                <a:effectLst/>
                <a:uLnTx/>
                <a:uFillTx/>
                <a:latin typeface="Twinkl Cursive Unlooped"/>
                <a:ea typeface="+mn-ea"/>
                <a:cs typeface="+mn-cs"/>
              </a:rPr>
              <a:t>Character description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chemeClr val="tx1"/>
                </a:solidFill>
                <a:effectLst/>
                <a:uLnTx/>
                <a:uFillTx/>
                <a:latin typeface="Twinkl Cursive Unlooped"/>
                <a:ea typeface="+mn-ea"/>
                <a:cs typeface="+mn-cs"/>
              </a:rPr>
              <a:t>Diary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chemeClr val="tx1"/>
                </a:solidFill>
                <a:effectLst/>
                <a:uLnTx/>
                <a:uFillTx/>
                <a:latin typeface="Twinkl Cursive Unlooped"/>
                <a:ea typeface="+mn-ea"/>
                <a:cs typeface="+mn-cs"/>
              </a:rPr>
              <a:t>Narrative retelling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winkl Cursive Unlooped"/>
                <a:ea typeface="+mn-ea"/>
                <a:cs typeface="+mn-cs"/>
              </a:rPr>
              <a:t>Persuasive leaflet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winkl Cursive Unlooped"/>
                <a:ea typeface="+mn-ea"/>
                <a:cs typeface="+mn-cs"/>
              </a:rPr>
              <a:t>Non-Chronological reports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winkl Cursive Unlooped"/>
                <a:ea typeface="+mn-ea"/>
                <a:cs typeface="+mn-cs"/>
              </a:rPr>
              <a:t>Report writing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winkl Cursive Unlooped"/>
                <a:ea typeface="+mn-ea"/>
                <a:cs typeface="+mn-cs"/>
              </a:rPr>
              <a:t>Exploration of a range of poetry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winkl Cursive Unlooped"/>
                <a:ea typeface="+mn-ea"/>
                <a:cs typeface="+mn-cs"/>
              </a:rPr>
              <a:t>Narrative poetry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chemeClr val="tx1"/>
                </a:solidFill>
                <a:effectLst/>
                <a:uLnTx/>
                <a:uFillTx/>
                <a:latin typeface="Twinkl Cursive Unlooped"/>
                <a:ea typeface="+mn-ea"/>
                <a:cs typeface="+mn-cs"/>
              </a:rPr>
              <a:t>Maths</a:t>
            </a:r>
            <a:r>
              <a:rPr kumimoji="0" lang="en-GB" sz="1400" b="0" i="0" u="none" strike="noStrike" kern="1200" cap="none" spc="0" normalizeH="0" baseline="0" noProof="0" dirty="0">
                <a:ln>
                  <a:noFill/>
                </a:ln>
                <a:solidFill>
                  <a:schemeClr val="tx1"/>
                </a:solidFill>
                <a:effectLst/>
                <a:uLnTx/>
                <a:uFillTx/>
                <a:latin typeface="Twinkl Cursive Unlooped"/>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chemeClr val="tx1"/>
                </a:solidFill>
                <a:effectLst/>
                <a:uLnTx/>
                <a:uFillTx/>
                <a:latin typeface="Twinkl Cursive Unlooped"/>
                <a:ea typeface="+mn-ea"/>
                <a:cs typeface="+mn-cs"/>
              </a:rPr>
              <a:t>Place Value,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chemeClr val="tx1"/>
                </a:solidFill>
                <a:effectLst/>
                <a:uLnTx/>
                <a:uFillTx/>
                <a:latin typeface="Twinkl Cursive Unlooped"/>
                <a:ea typeface="+mn-ea"/>
                <a:cs typeface="+mn-cs"/>
              </a:rPr>
              <a:t> Addition and Subtraction, Multiplication &amp; Division and Fractions</a:t>
            </a:r>
          </a:p>
        </p:txBody>
      </p:sp>
      <p:sp>
        <p:nvSpPr>
          <p:cNvPr id="4" name="Oval 3">
            <a:extLst>
              <a:ext uri="{FF2B5EF4-FFF2-40B4-BE49-F238E27FC236}">
                <a16:creationId xmlns:a16="http://schemas.microsoft.com/office/drawing/2014/main" id="{BE979F6F-A50A-4F27-8EDC-F5939C630382}"/>
              </a:ext>
            </a:extLst>
          </p:cNvPr>
          <p:cNvSpPr/>
          <p:nvPr/>
        </p:nvSpPr>
        <p:spPr>
          <a:xfrm>
            <a:off x="9406407" y="266651"/>
            <a:ext cx="2113613" cy="1978701"/>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 b="1"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 b="1"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 b="1"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 b="1"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 b="1"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 b="1"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 b="1"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 b="1"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 b="1"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 b="1"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 b="1"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 b="1"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 b="1"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 b="1"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chemeClr val="tx1"/>
                </a:solidFill>
                <a:effectLst/>
                <a:uLnTx/>
                <a:uFillTx/>
                <a:latin typeface="Twinkl Cursive Unlooped"/>
                <a:ea typeface="+mn-ea"/>
                <a:cs typeface="+mn-cs"/>
              </a:rPr>
              <a:t>Big Debate question: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Twinkl Cursive Unlooped"/>
                <a:ea typeface="+mn-ea"/>
                <a:cs typeface="+mn-cs"/>
              </a:rPr>
              <a:t>If there are places on earth that are undiscovered should we explore them ?</a:t>
            </a:r>
            <a:endParaRPr kumimoji="0" lang="en-GB" sz="2000" b="0" i="0" u="none" strike="noStrike" kern="1200" cap="none" spc="0" normalizeH="0" baseline="0" noProof="0" dirty="0">
              <a:ln>
                <a:noFill/>
              </a:ln>
              <a:solidFill>
                <a:schemeClr val="tx1"/>
              </a:solidFill>
              <a:effectLst/>
              <a:uLnTx/>
              <a:uFillTx/>
              <a:latin typeface="Twinkl Cursive Unloope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Twinkl Cursive Unlooped"/>
              <a:ea typeface="+mn-ea"/>
              <a:cs typeface="+mn-cs"/>
            </a:endParaRPr>
          </a:p>
        </p:txBody>
      </p:sp>
      <p:sp>
        <p:nvSpPr>
          <p:cNvPr id="9" name="Rectangle: Rounded Corners 8">
            <a:extLst>
              <a:ext uri="{FF2B5EF4-FFF2-40B4-BE49-F238E27FC236}">
                <a16:creationId xmlns:a16="http://schemas.microsoft.com/office/drawing/2014/main" id="{AF05081E-26D3-B352-0301-446C93349626}"/>
              </a:ext>
            </a:extLst>
          </p:cNvPr>
          <p:cNvSpPr/>
          <p:nvPr/>
        </p:nvSpPr>
        <p:spPr>
          <a:xfrm>
            <a:off x="9431321" y="2424108"/>
            <a:ext cx="2293034" cy="4243393"/>
          </a:xfrm>
          <a:prstGeom prst="roundRect">
            <a:avLst/>
          </a:prstGeom>
          <a:solidFill>
            <a:srgbClr val="D5B8E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winkl Cursive Unlooped"/>
                <a:ea typeface="+mn-ea"/>
                <a:cs typeface="+mn-cs"/>
              </a:rPr>
              <a:t> </a:t>
            </a:r>
            <a:r>
              <a:rPr kumimoji="0" lang="en-US" sz="1200" b="1" i="0" u="none" strike="noStrike" kern="1200" cap="none" spc="0" normalizeH="0" baseline="0" noProof="0" dirty="0">
                <a:ln>
                  <a:noFill/>
                </a:ln>
                <a:solidFill>
                  <a:schemeClr val="tx1"/>
                </a:solidFill>
                <a:effectLst/>
                <a:uLnTx/>
                <a:uFillTx/>
                <a:latin typeface="Twinkl Cursive Unlooped"/>
                <a:ea typeface="+mn-ea"/>
                <a:cs typeface="+mn-cs"/>
              </a:rPr>
              <a:t>Geography</a:t>
            </a:r>
            <a:r>
              <a:rPr kumimoji="0" lang="en-US" sz="1200" b="0" i="0" u="none" strike="noStrike" kern="1200" cap="none" spc="0" normalizeH="0" baseline="0" noProof="0" dirty="0">
                <a:ln>
                  <a:noFill/>
                </a:ln>
                <a:solidFill>
                  <a:schemeClr val="tx1"/>
                </a:solidFill>
                <a:effectLst/>
                <a:uLnTx/>
                <a:uFillTx/>
                <a:latin typeface="Twinkl Cursive Unlooped"/>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winkl Cursive Unlooped"/>
                <a:ea typeface="+mn-ea"/>
                <a:cs typeface="+mn-cs"/>
              </a:rPr>
              <a:t>The </a:t>
            </a:r>
            <a:r>
              <a:rPr lang="en-US" sz="1200" dirty="0">
                <a:solidFill>
                  <a:schemeClr val="tx1"/>
                </a:solidFill>
                <a:latin typeface="Twinkl Cursive Unlooped"/>
              </a:rPr>
              <a:t>children </a:t>
            </a:r>
            <a:r>
              <a:rPr kumimoji="0" lang="en-US" sz="1200" b="0" i="0" u="none" strike="noStrike" kern="1200" cap="none" spc="0" normalizeH="0" baseline="0" noProof="0" dirty="0">
                <a:ln>
                  <a:noFill/>
                </a:ln>
                <a:solidFill>
                  <a:schemeClr val="tx1"/>
                </a:solidFill>
                <a:effectLst/>
                <a:uLnTx/>
                <a:uFillTx/>
                <a:latin typeface="Twinkl Cursive Unlooped"/>
                <a:ea typeface="+mn-ea"/>
                <a:cs typeface="+mn-cs"/>
              </a:rPr>
              <a:t>will focus on developing fieldwork skills with a local geography study encompassing orienteering, map reading and making and compass work. They will analyse maps to better understand the topography of the UK.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Twinkl Cursive Unlooped"/>
                <a:ea typeface="+mn-ea"/>
                <a:cs typeface="+mn-cs"/>
              </a:rPr>
              <a:t>History</a:t>
            </a:r>
            <a:r>
              <a:rPr kumimoji="0" lang="en-US" sz="1200" b="0" i="0" u="none" strike="noStrike" kern="1200" cap="none" spc="0" normalizeH="0" baseline="0" noProof="0" dirty="0">
                <a:ln>
                  <a:noFill/>
                </a:ln>
                <a:solidFill>
                  <a:schemeClr val="tx1"/>
                </a:solidFill>
                <a:effectLst/>
                <a:uLnTx/>
                <a:uFillTx/>
                <a:latin typeface="Twinkl Cursive Unlooped"/>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noProof="0" dirty="0">
              <a:solidFill>
                <a:schemeClr val="tx1"/>
              </a:solidFill>
              <a:latin typeface="Twinkl Cursive Unlooped"/>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winkl Cursive Unlooped"/>
                <a:ea typeface="+mn-ea"/>
                <a:cs typeface="+mn-cs"/>
              </a:rPr>
              <a:t> Children will explore how the British Empire developed and the unfair distribution of resources, drawing conclusions as to why there are some people who feel the need to have control of these.</a:t>
            </a:r>
          </a:p>
        </p:txBody>
      </p:sp>
      <p:sp>
        <p:nvSpPr>
          <p:cNvPr id="12" name="Hexagon 4">
            <a:extLst>
              <a:ext uri="{FF2B5EF4-FFF2-40B4-BE49-F238E27FC236}">
                <a16:creationId xmlns:a16="http://schemas.microsoft.com/office/drawing/2014/main" id="{18846F65-B384-6FDF-BD6F-7BE9EFC44BA9}"/>
              </a:ext>
            </a:extLst>
          </p:cNvPr>
          <p:cNvSpPr txBox="1"/>
          <p:nvPr/>
        </p:nvSpPr>
        <p:spPr>
          <a:xfrm>
            <a:off x="5300538" y="409534"/>
            <a:ext cx="1654444" cy="135872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a:defRPr/>
            </a:pPr>
            <a:endParaRPr lang="en-GB" sz="1000" b="1" dirty="0">
              <a:solidFill>
                <a:prstClr val="white"/>
              </a:solidFill>
            </a:endParaRPr>
          </a:p>
          <a:p>
            <a:pPr lvl="0" algn="ctr">
              <a:defRPr/>
            </a:pPr>
            <a:endParaRPr lang="en-GB" sz="1400" b="1" dirty="0">
              <a:solidFill>
                <a:prstClr val="white"/>
              </a:solidFill>
            </a:endParaRPr>
          </a:p>
          <a:p>
            <a:pPr lvl="0" algn="ctr">
              <a:defRPr/>
            </a:pPr>
            <a:r>
              <a:rPr lang="en-GB" sz="1400" b="1" dirty="0">
                <a:solidFill>
                  <a:schemeClr val="tx1"/>
                </a:solidFill>
              </a:rPr>
              <a:t>French </a:t>
            </a:r>
          </a:p>
          <a:p>
            <a:pPr lvl="0" algn="ctr">
              <a:defRPr/>
            </a:pPr>
            <a:endParaRPr lang="en-GB" sz="1400" b="1" dirty="0">
              <a:solidFill>
                <a:schemeClr val="tx1"/>
              </a:solidFill>
            </a:endParaRPr>
          </a:p>
          <a:p>
            <a:pPr lvl="0" algn="ctr">
              <a:defRPr/>
            </a:pPr>
            <a:r>
              <a:rPr lang="en-GB" sz="1400" dirty="0">
                <a:solidFill>
                  <a:schemeClr val="tx1"/>
                </a:solidFill>
              </a:rPr>
              <a:t>At School </a:t>
            </a:r>
          </a:p>
          <a:p>
            <a:pPr lvl="0" algn="ctr">
              <a:defRPr/>
            </a:pPr>
            <a:endParaRPr lang="en-GB" sz="1400" dirty="0">
              <a:solidFill>
                <a:schemeClr val="tx1"/>
              </a:solidFill>
            </a:endParaRPr>
          </a:p>
          <a:p>
            <a:pPr lvl="0" algn="ctr">
              <a:defRPr/>
            </a:pPr>
            <a:r>
              <a:rPr lang="en-GB" sz="1400" dirty="0">
                <a:solidFill>
                  <a:schemeClr val="tx1"/>
                </a:solidFill>
              </a:rPr>
              <a:t>The Weekend</a:t>
            </a:r>
            <a:endParaRPr lang="en-US" sz="1400" dirty="0">
              <a:solidFill>
                <a:schemeClr val="tx1"/>
              </a:solidFill>
            </a:endParaRPr>
          </a:p>
          <a:p>
            <a:pPr marL="0" lvl="0" indent="0" algn="ctr" defTabSz="444500">
              <a:lnSpc>
                <a:spcPct val="90000"/>
              </a:lnSpc>
              <a:spcBef>
                <a:spcPct val="0"/>
              </a:spcBef>
              <a:spcAft>
                <a:spcPct val="35000"/>
              </a:spcAft>
              <a:buNone/>
            </a:pPr>
            <a:endParaRPr lang="en-GB" sz="1000" b="1" kern="1200" dirty="0"/>
          </a:p>
          <a:p>
            <a:pPr marL="0" lvl="0" indent="0" algn="ctr" defTabSz="444500">
              <a:lnSpc>
                <a:spcPct val="90000"/>
              </a:lnSpc>
              <a:spcBef>
                <a:spcPct val="0"/>
              </a:spcBef>
              <a:spcAft>
                <a:spcPct val="35000"/>
              </a:spcAft>
              <a:buNone/>
            </a:pPr>
            <a:endParaRPr lang="en-GB" sz="1000" b="1" kern="1200" dirty="0"/>
          </a:p>
        </p:txBody>
      </p:sp>
      <p:sp>
        <p:nvSpPr>
          <p:cNvPr id="15" name="Hexagon 4">
            <a:extLst>
              <a:ext uri="{FF2B5EF4-FFF2-40B4-BE49-F238E27FC236}">
                <a16:creationId xmlns:a16="http://schemas.microsoft.com/office/drawing/2014/main" id="{3BF00AD7-B15C-E79F-34B0-779BE330F039}"/>
              </a:ext>
            </a:extLst>
          </p:cNvPr>
          <p:cNvSpPr txBox="1"/>
          <p:nvPr/>
        </p:nvSpPr>
        <p:spPr>
          <a:xfrm>
            <a:off x="3330517" y="4118807"/>
            <a:ext cx="1590923" cy="135872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solidFill>
                  <a:schemeClr val="tx1"/>
                </a:solidFill>
              </a:rPr>
              <a:t>RSE / PSHCE</a:t>
            </a:r>
          </a:p>
          <a:p>
            <a:pPr marL="0" lvl="0" indent="0" algn="ctr" defTabSz="444500">
              <a:lnSpc>
                <a:spcPct val="90000"/>
              </a:lnSpc>
              <a:spcBef>
                <a:spcPct val="0"/>
              </a:spcBef>
              <a:spcAft>
                <a:spcPct val="35000"/>
              </a:spcAft>
              <a:buNone/>
            </a:pPr>
            <a:endParaRPr lang="en-GB" sz="1000" b="1" kern="1200" dirty="0">
              <a:solidFill>
                <a:schemeClr val="tx1"/>
              </a:solidFill>
            </a:endParaRPr>
          </a:p>
          <a:p>
            <a:pPr marL="0" lvl="0" indent="0" algn="ctr" defTabSz="444500">
              <a:lnSpc>
                <a:spcPct val="90000"/>
              </a:lnSpc>
              <a:spcBef>
                <a:spcPct val="0"/>
              </a:spcBef>
              <a:spcAft>
                <a:spcPct val="35000"/>
              </a:spcAft>
              <a:buNone/>
            </a:pPr>
            <a:r>
              <a:rPr lang="en-GB" sz="1200" kern="1200" dirty="0">
                <a:solidFill>
                  <a:schemeClr val="tx1"/>
                </a:solidFill>
              </a:rPr>
              <a:t>Is God Calling You</a:t>
            </a:r>
          </a:p>
          <a:p>
            <a:pPr marL="0" lvl="0" indent="0" algn="ctr" defTabSz="444500">
              <a:lnSpc>
                <a:spcPct val="90000"/>
              </a:lnSpc>
              <a:spcBef>
                <a:spcPct val="0"/>
              </a:spcBef>
              <a:spcAft>
                <a:spcPct val="35000"/>
              </a:spcAft>
              <a:buNone/>
            </a:pPr>
            <a:endParaRPr lang="en-GB" sz="1200" dirty="0">
              <a:solidFill>
                <a:schemeClr val="tx1"/>
              </a:solidFill>
            </a:endParaRPr>
          </a:p>
          <a:p>
            <a:pPr marL="0" lvl="0" indent="0" algn="ctr" defTabSz="444500">
              <a:lnSpc>
                <a:spcPct val="90000"/>
              </a:lnSpc>
              <a:spcBef>
                <a:spcPct val="0"/>
              </a:spcBef>
              <a:spcAft>
                <a:spcPct val="35000"/>
              </a:spcAft>
              <a:buNone/>
            </a:pPr>
            <a:r>
              <a:rPr lang="en-US" sz="1200" kern="1200" dirty="0">
                <a:solidFill>
                  <a:schemeClr val="tx1"/>
                </a:solidFill>
              </a:rPr>
              <a:t>Sharing isn’t always caring</a:t>
            </a:r>
          </a:p>
          <a:p>
            <a:pPr marL="0" lvl="0" indent="0" algn="ctr" defTabSz="444500">
              <a:lnSpc>
                <a:spcPct val="90000"/>
              </a:lnSpc>
              <a:spcBef>
                <a:spcPct val="0"/>
              </a:spcBef>
              <a:spcAft>
                <a:spcPct val="35000"/>
              </a:spcAft>
              <a:buNone/>
            </a:pPr>
            <a:r>
              <a:rPr lang="en-US" sz="1200" kern="1200" dirty="0">
                <a:solidFill>
                  <a:schemeClr val="tx1"/>
                </a:solidFill>
              </a:rPr>
              <a:t>Cyberbullying</a:t>
            </a:r>
          </a:p>
          <a:p>
            <a:pPr marL="0" lvl="0" indent="0" algn="ctr" defTabSz="444500">
              <a:lnSpc>
                <a:spcPct val="90000"/>
              </a:lnSpc>
              <a:spcBef>
                <a:spcPct val="0"/>
              </a:spcBef>
              <a:spcAft>
                <a:spcPct val="35000"/>
              </a:spcAft>
              <a:buNone/>
            </a:pPr>
            <a:r>
              <a:rPr lang="en-US" sz="1200" kern="1200" dirty="0">
                <a:solidFill>
                  <a:schemeClr val="tx1"/>
                </a:solidFill>
              </a:rPr>
              <a:t>Types of abuse</a:t>
            </a:r>
          </a:p>
          <a:p>
            <a:pPr marL="0" lvl="0" indent="0" algn="ctr" defTabSz="444500">
              <a:lnSpc>
                <a:spcPct val="90000"/>
              </a:lnSpc>
              <a:spcBef>
                <a:spcPct val="0"/>
              </a:spcBef>
              <a:spcAft>
                <a:spcPct val="35000"/>
              </a:spcAft>
              <a:buNone/>
            </a:pPr>
            <a:endParaRPr lang="en-GB" sz="1000" kern="1200" dirty="0">
              <a:solidFill>
                <a:schemeClr val="tx1"/>
              </a:solidFill>
            </a:endParaRPr>
          </a:p>
          <a:p>
            <a:pPr marL="0" lvl="0" indent="0" algn="ctr" defTabSz="444500">
              <a:lnSpc>
                <a:spcPct val="90000"/>
              </a:lnSpc>
              <a:spcBef>
                <a:spcPct val="0"/>
              </a:spcBef>
              <a:spcAft>
                <a:spcPct val="35000"/>
              </a:spcAft>
              <a:buNone/>
            </a:pPr>
            <a:endParaRPr lang="en-GB" sz="1000" b="1" kern="1200" dirty="0"/>
          </a:p>
        </p:txBody>
      </p:sp>
    </p:spTree>
    <p:extLst>
      <p:ext uri="{BB962C8B-B14F-4D97-AF65-F5344CB8AC3E}">
        <p14:creationId xmlns:p14="http://schemas.microsoft.com/office/powerpoint/2010/main" val="212366227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Twinkl Cursive Unlooped"/>
        <a:ea typeface=""/>
        <a:cs typeface=""/>
      </a:majorFont>
      <a:minorFont>
        <a:latin typeface="Twinkl Cursive Unloope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305A86CE02854D8DFE23562D66B26F" ma:contentTypeVersion="12" ma:contentTypeDescription="Create a new document." ma:contentTypeScope="" ma:versionID="4abc412072902a32c1f0082d91bec458">
  <xsd:schema xmlns:xsd="http://www.w3.org/2001/XMLSchema" xmlns:xs="http://www.w3.org/2001/XMLSchema" xmlns:p="http://schemas.microsoft.com/office/2006/metadata/properties" xmlns:ns2="db8f93b2-c2ab-418d-9be8-f8d8f5be9e7f" xmlns:ns3="0b0d10f3-908e-4054-8bdd-ea34b55b0827" targetNamespace="http://schemas.microsoft.com/office/2006/metadata/properties" ma:root="true" ma:fieldsID="49f286d8d1a489d12c1413d15cd09f1d" ns2:_="" ns3:_="">
    <xsd:import namespace="db8f93b2-c2ab-418d-9be8-f8d8f5be9e7f"/>
    <xsd:import namespace="0b0d10f3-908e-4054-8bdd-ea34b55b082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8f93b2-c2ab-418d-9be8-f8d8f5be9e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b0d10f3-908e-4054-8bdd-ea34b55b082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1A42AD-96CB-4A26-B7C1-EA09290EB1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8f93b2-c2ab-418d-9be8-f8d8f5be9e7f"/>
    <ds:schemaRef ds:uri="0b0d10f3-908e-4054-8bdd-ea34b55b08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23EA03-508D-479F-AB6C-AEA1D1728A15}">
  <ds:schemaRefs>
    <ds:schemaRef ds:uri="http://schemas.microsoft.com/sharepoint/v3/contenttype/forms"/>
  </ds:schemaRefs>
</ds:datastoreItem>
</file>

<file path=customXml/itemProps3.xml><?xml version="1.0" encoding="utf-8"?>
<ds:datastoreItem xmlns:ds="http://schemas.openxmlformats.org/officeDocument/2006/customXml" ds:itemID="{BDB01166-AAAF-41C6-A3E7-095E25007D40}">
  <ds:schemaRefs>
    <ds:schemaRef ds:uri="http://schemas.microsoft.com/office/2006/metadata/properties"/>
    <ds:schemaRef ds:uri="db8f93b2-c2ab-418d-9be8-f8d8f5be9e7f"/>
    <ds:schemaRef ds:uri="http://purl.org/dc/terms/"/>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0b0d10f3-908e-4054-8bdd-ea34b55b0827"/>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166</TotalTime>
  <Words>1446</Words>
  <Application>Microsoft Office PowerPoint</Application>
  <PresentationFormat>Widescreen</PresentationFormat>
  <Paragraphs>206</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Twinkl Cursive Unlooped</vt:lpstr>
      <vt:lpstr>1_Office Theme</vt:lpstr>
      <vt:lpstr>Year 5 Curriculum Map Autumn Term : Exploration</vt:lpstr>
      <vt:lpstr>Year 6 Curriculum Map Autumn Term : Exploration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Exploration</dc:title>
  <dc:creator>9313825 Danielle Marsh</dc:creator>
  <cp:lastModifiedBy>9313825 office.3825</cp:lastModifiedBy>
  <cp:revision>9</cp:revision>
  <dcterms:created xsi:type="dcterms:W3CDTF">2022-09-05T14:57:46Z</dcterms:created>
  <dcterms:modified xsi:type="dcterms:W3CDTF">2022-09-13T12:43:19Z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0x010100C0305A86CE02854D8DFE23562D66B26F</vt:lpwstr>
  </property>
</Properties>
</file>