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2D5438-89E3-4C62-9B7E-FEC2A1B59269}" v="2" dt="2020-05-20T11:13:12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50" d="100"/>
          <a:sy n="50" d="100"/>
        </p:scale>
        <p:origin x="20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81491" y="-5761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68899" y="589103"/>
            <a:ext cx="9523864" cy="17054871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53625" y="15522196"/>
            <a:ext cx="6361359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</a:t>
            </a: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89326" y="11457995"/>
            <a:ext cx="2847721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52216"/>
            <a:ext cx="5841999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inkl Light" pitchFamily="2" charset="0"/>
              </a:rPr>
              <a:t>Ball skills   Athletics    Gymnastics 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winkl Light" pitchFamily="2" charset="0"/>
              </a:rPr>
              <a:t>Gymnastics   Dance  Athletics   Ball Skills </a:t>
            </a: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63072" y="9289926"/>
            <a:ext cx="2844580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inkl Light" pitchFamily="2" charset="0"/>
              </a:rPr>
              <a:t>Football Hockey  Fitness  Gymnastics  Cricket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winkl Light" pitchFamily="2" charset="0"/>
              </a:rPr>
              <a:t>Swimming Dance Tennis  Basketball  Athletics</a:t>
            </a: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28064" y="4935327"/>
            <a:ext cx="2824487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69593" y="2764453"/>
            <a:ext cx="2847721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62764" y="4663284"/>
            <a:ext cx="5827819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winkl Light" pitchFamily="2" charset="0"/>
              </a:rPr>
              <a:t>Tag Rugby Badminton Fitness Athletics 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231926" y="441512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418880" y="461590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959092" y="669730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112895" y="693713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246863" y="10727222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433817" y="1092800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7621308" y="10948137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7808262" y="1114892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1054228" y="13260864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1217335" y="1338347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winkl Light" pitchFamily="2" charset="0"/>
              </a:rPr>
              <a:t>Y1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9522"/>
            <a:ext cx="6023138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winkl Light" pitchFamily="2" charset="0"/>
              </a:rPr>
              <a:t>Rounders  Dance Gymnastics Netball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802072" y="11203499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winkl Light" pitchFamily="2" charset="0"/>
              </a:rPr>
              <a:t>Y2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432175" y="11147697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winkl Light" pitchFamily="2" charset="0"/>
              </a:rPr>
              <a:t>Y3</a:t>
            </a:r>
            <a:endParaRPr lang="en-US" sz="12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8091834" y="7111810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winkl Light" pitchFamily="2" charset="0"/>
              </a:rPr>
              <a:t>Y4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1399960" y="4734636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winkl Light" pitchFamily="2" charset="0"/>
              </a:rPr>
              <a:t>Y5</a:t>
            </a:r>
            <a:endParaRPr lang="en-US" sz="1200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7790117" y="2504083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winkl Light" pitchFamily="2" charset="0"/>
              </a:rPr>
              <a:t>Y6</a:t>
            </a:r>
            <a:endParaRPr lang="en-US" sz="1200" b="1" dirty="0">
              <a:latin typeface="Twinkl Light" pitchFamily="2" charset="0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877422" y="1515366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799416" y="15451937"/>
            <a:ext cx="1454210" cy="662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winkl Light" pitchFamily="2" charset="0"/>
              </a:rPr>
              <a:t>EYFS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387A55-7789-A34F-867D-72AA9CFF66F4}"/>
              </a:ext>
            </a:extLst>
          </p:cNvPr>
          <p:cNvSpPr txBox="1"/>
          <p:nvPr/>
        </p:nvSpPr>
        <p:spPr>
          <a:xfrm>
            <a:off x="7829372" y="16359884"/>
            <a:ext cx="9421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E64330C-E1D9-ED4C-A99A-71B1F661D561}"/>
              </a:ext>
            </a:extLst>
          </p:cNvPr>
          <p:cNvSpPr txBox="1"/>
          <p:nvPr/>
        </p:nvSpPr>
        <p:spPr>
          <a:xfrm>
            <a:off x="5173360" y="14743861"/>
            <a:ext cx="999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How can we repeat and remember actions?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BBB8CAD-5283-2946-B457-0E1BA324806B}"/>
              </a:ext>
            </a:extLst>
          </p:cNvPr>
          <p:cNvSpPr txBox="1"/>
          <p:nvPr/>
        </p:nvSpPr>
        <p:spPr>
          <a:xfrm>
            <a:off x="5065993" y="16323429"/>
            <a:ext cx="942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is exercise?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997460" y="1584830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3658760" y="16492707"/>
            <a:ext cx="942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we use apparatus safely</a:t>
            </a:r>
            <a:r>
              <a:rPr lang="en-US" sz="800" dirty="0"/>
              <a:t>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3382882" y="14848112"/>
            <a:ext cx="14007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we follow the rules? Play safely and take turns?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3633397" y="15155303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2241034" y="15861204"/>
            <a:ext cx="20587" cy="5486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798D0D35-29AB-1847-B78E-66D8D2E8F393}"/>
              </a:ext>
            </a:extLst>
          </p:cNvPr>
          <p:cNvSpPr txBox="1"/>
          <p:nvPr/>
        </p:nvSpPr>
        <p:spPr>
          <a:xfrm>
            <a:off x="2247683" y="16229641"/>
            <a:ext cx="1036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we eat healthily? 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>
            <a:off x="2709096" y="15148705"/>
            <a:ext cx="0" cy="7141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307DEB2C-260D-0340-9B54-6F5AE6E5CAF0}"/>
              </a:ext>
            </a:extLst>
          </p:cNvPr>
          <p:cNvSpPr txBox="1"/>
          <p:nvPr/>
        </p:nvSpPr>
        <p:spPr>
          <a:xfrm>
            <a:off x="2048418" y="14823454"/>
            <a:ext cx="12329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Learning how my body is affected by exercise.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2802348" y="12915629"/>
            <a:ext cx="0" cy="7362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873158" y="12699746"/>
            <a:ext cx="12055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be able to roll a ball and hit a target.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D689A2AC-1669-BF4A-B36A-FB12C0E9EC15}"/>
              </a:ext>
            </a:extLst>
          </p:cNvPr>
          <p:cNvCxnSpPr>
            <a:cxnSpLocks/>
          </p:cNvCxnSpPr>
          <p:nvPr/>
        </p:nvCxnSpPr>
        <p:spPr>
          <a:xfrm flipH="1" flipV="1">
            <a:off x="8609142" y="13283758"/>
            <a:ext cx="253331" cy="5286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64338C0-E09F-E84D-91F2-CB8BB2D36010}"/>
              </a:ext>
            </a:extLst>
          </p:cNvPr>
          <p:cNvCxnSpPr>
            <a:cxnSpLocks/>
          </p:cNvCxnSpPr>
          <p:nvPr/>
        </p:nvCxnSpPr>
        <p:spPr>
          <a:xfrm>
            <a:off x="5037305" y="13017226"/>
            <a:ext cx="0" cy="6213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859B72ED-06B5-D04F-8934-D12A027925F0}"/>
              </a:ext>
            </a:extLst>
          </p:cNvPr>
          <p:cNvCxnSpPr>
            <a:cxnSpLocks/>
          </p:cNvCxnSpPr>
          <p:nvPr/>
        </p:nvCxnSpPr>
        <p:spPr>
          <a:xfrm flipV="1">
            <a:off x="3324815" y="13638622"/>
            <a:ext cx="0" cy="5777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ADEA7341-227F-C94C-8590-9A4C26562B61}"/>
              </a:ext>
            </a:extLst>
          </p:cNvPr>
          <p:cNvCxnSpPr>
            <a:cxnSpLocks/>
          </p:cNvCxnSpPr>
          <p:nvPr/>
        </p:nvCxnSpPr>
        <p:spPr>
          <a:xfrm>
            <a:off x="6471631" y="12948885"/>
            <a:ext cx="0" cy="7362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43477E16-76BB-2647-B285-CEDE093FB07B}"/>
              </a:ext>
            </a:extLst>
          </p:cNvPr>
          <p:cNvCxnSpPr>
            <a:cxnSpLocks/>
          </p:cNvCxnSpPr>
          <p:nvPr/>
        </p:nvCxnSpPr>
        <p:spPr>
          <a:xfrm flipV="1">
            <a:off x="7163405" y="13703065"/>
            <a:ext cx="0" cy="6320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F157C3E-6226-E94D-8DFD-72E316B587CE}"/>
              </a:ext>
            </a:extLst>
          </p:cNvPr>
          <p:cNvCxnSpPr>
            <a:cxnSpLocks/>
          </p:cNvCxnSpPr>
          <p:nvPr/>
        </p:nvCxnSpPr>
        <p:spPr>
          <a:xfrm>
            <a:off x="7141373" y="10873845"/>
            <a:ext cx="0" cy="390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0EDB21F-49F2-8A48-A076-3C80C1768E5C}"/>
              </a:ext>
            </a:extLst>
          </p:cNvPr>
          <p:cNvCxnSpPr>
            <a:cxnSpLocks/>
          </p:cNvCxnSpPr>
          <p:nvPr/>
        </p:nvCxnSpPr>
        <p:spPr>
          <a:xfrm flipH="1" flipV="1">
            <a:off x="6814927" y="11507313"/>
            <a:ext cx="407" cy="4365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7F25081-DC98-7742-9CDD-B05C66E90535}"/>
              </a:ext>
            </a:extLst>
          </p:cNvPr>
          <p:cNvCxnSpPr>
            <a:cxnSpLocks/>
          </p:cNvCxnSpPr>
          <p:nvPr/>
        </p:nvCxnSpPr>
        <p:spPr>
          <a:xfrm flipV="1">
            <a:off x="5343173" y="11458540"/>
            <a:ext cx="0" cy="5149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B65D886-ADBA-FC4B-9739-0F6ED4A9D67A}"/>
              </a:ext>
            </a:extLst>
          </p:cNvPr>
          <p:cNvCxnSpPr>
            <a:cxnSpLocks/>
          </p:cNvCxnSpPr>
          <p:nvPr/>
        </p:nvCxnSpPr>
        <p:spPr>
          <a:xfrm flipV="1">
            <a:off x="3680199" y="11561531"/>
            <a:ext cx="135" cy="39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76FE9973-F084-214D-8B07-121D8EEEA02E}"/>
              </a:ext>
            </a:extLst>
          </p:cNvPr>
          <p:cNvCxnSpPr>
            <a:cxnSpLocks/>
          </p:cNvCxnSpPr>
          <p:nvPr/>
        </p:nvCxnSpPr>
        <p:spPr>
          <a:xfrm>
            <a:off x="924815" y="9717417"/>
            <a:ext cx="767112" cy="2867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753421" y="15739180"/>
            <a:ext cx="10464" cy="4923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341D8085-6F7B-E44E-A5BA-1B865B9ADC9E}"/>
              </a:ext>
            </a:extLst>
          </p:cNvPr>
          <p:cNvSpPr txBox="1"/>
          <p:nvPr/>
        </p:nvSpPr>
        <p:spPr>
          <a:xfrm>
            <a:off x="1082087" y="16231505"/>
            <a:ext cx="9722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we roll or throw a ball? </a:t>
            </a:r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E1328405-E305-064F-BB49-5E09C8D7C1AA}"/>
              </a:ext>
            </a:extLst>
          </p:cNvPr>
          <p:cNvCxnSpPr>
            <a:cxnSpLocks/>
          </p:cNvCxnSpPr>
          <p:nvPr/>
        </p:nvCxnSpPr>
        <p:spPr>
          <a:xfrm>
            <a:off x="2937399" y="8767062"/>
            <a:ext cx="0" cy="339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>
            <a:off x="5217156" y="8791135"/>
            <a:ext cx="0" cy="6928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 flipV="1">
            <a:off x="6521086" y="9574301"/>
            <a:ext cx="5435" cy="4779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D313EF1E-25A3-B24E-ABB4-D1A2267DBC5E}"/>
              </a:ext>
            </a:extLst>
          </p:cNvPr>
          <p:cNvCxnSpPr>
            <a:cxnSpLocks/>
          </p:cNvCxnSpPr>
          <p:nvPr/>
        </p:nvCxnSpPr>
        <p:spPr>
          <a:xfrm>
            <a:off x="7549823" y="8512833"/>
            <a:ext cx="0" cy="7798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CA091A1F-D9EF-0744-99FC-2C3CE45A8258}"/>
              </a:ext>
            </a:extLst>
          </p:cNvPr>
          <p:cNvCxnSpPr>
            <a:cxnSpLocks/>
          </p:cNvCxnSpPr>
          <p:nvPr/>
        </p:nvCxnSpPr>
        <p:spPr>
          <a:xfrm flipV="1">
            <a:off x="4485046" y="7193080"/>
            <a:ext cx="0" cy="391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961FDAD1-5049-0440-B861-F50CEA6B536C}"/>
              </a:ext>
            </a:extLst>
          </p:cNvPr>
          <p:cNvCxnSpPr>
            <a:cxnSpLocks/>
          </p:cNvCxnSpPr>
          <p:nvPr/>
        </p:nvCxnSpPr>
        <p:spPr>
          <a:xfrm flipH="1">
            <a:off x="2395261" y="7304111"/>
            <a:ext cx="6508" cy="5101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</p:cNvCxnSpPr>
          <p:nvPr/>
        </p:nvCxnSpPr>
        <p:spPr>
          <a:xfrm flipH="1">
            <a:off x="5267981" y="6412717"/>
            <a:ext cx="6509" cy="7147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6A6C91E7-13FC-9643-9A9F-77FA682187E8}"/>
              </a:ext>
            </a:extLst>
          </p:cNvPr>
          <p:cNvCxnSpPr>
            <a:cxnSpLocks/>
          </p:cNvCxnSpPr>
          <p:nvPr/>
        </p:nvCxnSpPr>
        <p:spPr>
          <a:xfrm flipV="1">
            <a:off x="7666900" y="7243418"/>
            <a:ext cx="0" cy="391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>
            <a:extLst>
              <a:ext uri="{FF2B5EF4-FFF2-40B4-BE49-F238E27FC236}">
                <a16:creationId xmlns:a16="http://schemas.microsoft.com/office/drawing/2014/main" id="{25F2C9D8-994A-E343-925A-7BD005C190D7}"/>
              </a:ext>
            </a:extLst>
          </p:cNvPr>
          <p:cNvSpPr txBox="1"/>
          <p:nvPr/>
        </p:nvSpPr>
        <p:spPr>
          <a:xfrm>
            <a:off x="276116" y="3166218"/>
            <a:ext cx="1203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49236A84-454E-2943-8540-6D9565A2D635}"/>
              </a:ext>
            </a:extLst>
          </p:cNvPr>
          <p:cNvCxnSpPr>
            <a:cxnSpLocks/>
          </p:cNvCxnSpPr>
          <p:nvPr/>
        </p:nvCxnSpPr>
        <p:spPr>
          <a:xfrm>
            <a:off x="1078339" y="2772912"/>
            <a:ext cx="422027" cy="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A9E32079-4DB0-B142-9C0E-33EA19DAE26F}"/>
              </a:ext>
            </a:extLst>
          </p:cNvPr>
          <p:cNvCxnSpPr>
            <a:cxnSpLocks/>
          </p:cNvCxnSpPr>
          <p:nvPr/>
        </p:nvCxnSpPr>
        <p:spPr>
          <a:xfrm flipH="1">
            <a:off x="2551887" y="4497533"/>
            <a:ext cx="13012" cy="5061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C2EEDE34-0D0D-7B4A-B8AE-C38398F89771}"/>
              </a:ext>
            </a:extLst>
          </p:cNvPr>
          <p:cNvCxnSpPr>
            <a:cxnSpLocks/>
          </p:cNvCxnSpPr>
          <p:nvPr/>
        </p:nvCxnSpPr>
        <p:spPr>
          <a:xfrm flipV="1">
            <a:off x="3030642" y="4913009"/>
            <a:ext cx="5469" cy="6061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270CBD92-8C5C-F94E-919F-BDCDABFA5E11}"/>
              </a:ext>
            </a:extLst>
          </p:cNvPr>
          <p:cNvCxnSpPr>
            <a:cxnSpLocks/>
          </p:cNvCxnSpPr>
          <p:nvPr/>
        </p:nvCxnSpPr>
        <p:spPr>
          <a:xfrm>
            <a:off x="4071450" y="4415122"/>
            <a:ext cx="0" cy="5365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C2BA5C0D-B657-D943-A288-269051D04995}"/>
              </a:ext>
            </a:extLst>
          </p:cNvPr>
          <p:cNvCxnSpPr>
            <a:cxnSpLocks/>
          </p:cNvCxnSpPr>
          <p:nvPr/>
        </p:nvCxnSpPr>
        <p:spPr>
          <a:xfrm flipV="1">
            <a:off x="5093152" y="5153359"/>
            <a:ext cx="0" cy="391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732B43A6-134A-3145-B640-AB887E9F1045}"/>
              </a:ext>
            </a:extLst>
          </p:cNvPr>
          <p:cNvCxnSpPr>
            <a:cxnSpLocks/>
          </p:cNvCxnSpPr>
          <p:nvPr/>
        </p:nvCxnSpPr>
        <p:spPr>
          <a:xfrm>
            <a:off x="5386352" y="4385281"/>
            <a:ext cx="0" cy="5365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C0738FEE-A281-6E42-9850-973007E3653C}"/>
              </a:ext>
            </a:extLst>
          </p:cNvPr>
          <p:cNvCxnSpPr>
            <a:cxnSpLocks/>
          </p:cNvCxnSpPr>
          <p:nvPr/>
        </p:nvCxnSpPr>
        <p:spPr>
          <a:xfrm flipV="1">
            <a:off x="7494385" y="5010067"/>
            <a:ext cx="0" cy="391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 flipV="1">
            <a:off x="7343976" y="2898007"/>
            <a:ext cx="7752" cy="5222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V="1">
            <a:off x="5203226" y="2873528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3760987" y="2891308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718254" y="17235365"/>
            <a:ext cx="7981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000" dirty="0">
                <a:solidFill>
                  <a:schemeClr val="bg1"/>
                </a:solidFill>
              </a:rPr>
              <a:t>Inspiring a lifelong love of movement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90573" y="589103"/>
            <a:ext cx="3518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002060"/>
                </a:solidFill>
                <a:latin typeface="Twinkl Light" pitchFamily="2" charset="0"/>
              </a:rPr>
              <a:t>PE Learning Journey at Saint Joseph’s Primary School</a:t>
            </a:r>
            <a:r>
              <a:rPr lang="en-GB" sz="2400" b="1" u="sng" dirty="0">
                <a:latin typeface="Twinkl Light" pitchFamily="2" charset="0"/>
              </a:rPr>
              <a:t>– </a:t>
            </a:r>
            <a:r>
              <a:rPr lang="en-GB" sz="2400" b="1" i="1" u="sng" dirty="0">
                <a:latin typeface="Twinkl Light" pitchFamily="2" charset="0"/>
              </a:rPr>
              <a:t>How can you progress in PE?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3732712" y="14062614"/>
            <a:ext cx="1205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94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will learn to pass a ball to my teammate with my feet. 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4373920" y="12557765"/>
            <a:ext cx="1205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understand what stamina is and begin to develop it. 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5856895" y="12483716"/>
            <a:ext cx="1205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learn different gymnastics shapes. 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280942" y="14098467"/>
            <a:ext cx="14457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explore space with different movements. 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8345856" y="13823446"/>
            <a:ext cx="1205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develop working with a partner and in a small team. </a:t>
            </a:r>
          </a:p>
        </p:txBody>
      </p: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ADEA7341-227F-C94C-8590-9A4C26562B61}"/>
              </a:ext>
            </a:extLst>
          </p:cNvPr>
          <p:cNvCxnSpPr>
            <a:cxnSpLocks/>
          </p:cNvCxnSpPr>
          <p:nvPr/>
        </p:nvCxnSpPr>
        <p:spPr>
          <a:xfrm flipH="1">
            <a:off x="7748369" y="13028696"/>
            <a:ext cx="13511" cy="669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6951278" y="12635911"/>
            <a:ext cx="1431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practice different gymnastics rolls, jumps and balances. </a:t>
            </a:r>
          </a:p>
        </p:txBody>
      </p: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859B72ED-06B5-D04F-8934-D12A027925F0}"/>
              </a:ext>
            </a:extLst>
          </p:cNvPr>
          <p:cNvCxnSpPr>
            <a:cxnSpLocks/>
          </p:cNvCxnSpPr>
          <p:nvPr/>
        </p:nvCxnSpPr>
        <p:spPr>
          <a:xfrm flipV="1">
            <a:off x="5619221" y="13757404"/>
            <a:ext cx="0" cy="5777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TextBox 382">
            <a:extLst>
              <a:ext uri="{FF2B5EF4-FFF2-40B4-BE49-F238E27FC236}">
                <a16:creationId xmlns:a16="http://schemas.microsoft.com/office/drawing/2014/main" id="{DEFE7ECA-41AE-254E-8286-046128B27D76}"/>
              </a:ext>
            </a:extLst>
          </p:cNvPr>
          <p:cNvSpPr txBox="1"/>
          <p:nvPr/>
        </p:nvSpPr>
        <p:spPr>
          <a:xfrm>
            <a:off x="5684102" y="14033357"/>
            <a:ext cx="15515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 will develop different running ,throwing, and jumping techniques. 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6603074" y="10524497"/>
            <a:ext cx="1056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do you throw accurately to a partner? 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6160179" y="11925305"/>
            <a:ext cx="13890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you throw accurately to a partner? 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5726682" y="10271788"/>
            <a:ext cx="1389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4663487" y="11953499"/>
            <a:ext cx="1445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feedback can we give to others? 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3975693" y="10368822"/>
            <a:ext cx="1445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657900" y="11979340"/>
            <a:ext cx="18271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we use counts of 8 to keep in time with music with a partner? 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372052" y="10140832"/>
            <a:ext cx="14457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ideas can you share with your group?</a:t>
            </a:r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AB65D886-ADBA-FC4B-9739-0F6ED4A9D67A}"/>
              </a:ext>
            </a:extLst>
          </p:cNvPr>
          <p:cNvCxnSpPr>
            <a:cxnSpLocks/>
          </p:cNvCxnSpPr>
          <p:nvPr/>
        </p:nvCxnSpPr>
        <p:spPr>
          <a:xfrm flipV="1">
            <a:off x="2167734" y="11666498"/>
            <a:ext cx="355092" cy="39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Box 408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1035354" y="8548130"/>
            <a:ext cx="1389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377140" y="8320671"/>
            <a:ext cx="14457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actions can you use that flow into one another? </a:t>
            </a:r>
          </a:p>
        </p:txBody>
      </p: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76FE9973-F084-214D-8B07-121D8EEEA02E}"/>
              </a:ext>
            </a:extLst>
          </p:cNvPr>
          <p:cNvCxnSpPr>
            <a:cxnSpLocks/>
          </p:cNvCxnSpPr>
          <p:nvPr/>
        </p:nvCxnSpPr>
        <p:spPr>
          <a:xfrm flipV="1">
            <a:off x="3250515" y="9599522"/>
            <a:ext cx="4108" cy="4535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01285" y="9395055"/>
            <a:ext cx="742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winkl Light" pitchFamily="2" charset="0"/>
              </a:rPr>
              <a:t>What challenges can you set yourself? (distance and time)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4789242" y="8219598"/>
            <a:ext cx="16024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different ways can you take off and land when jumping? 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6575696" y="9732258"/>
            <a:ext cx="1445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winkl Light" pitchFamily="2" charset="0"/>
              </a:rPr>
              <a:t>What are you communicating through these movements? 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6874613" y="8209354"/>
            <a:ext cx="1445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Can you strike a ball to score points?  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5488423" y="6278286"/>
            <a:ext cx="15337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Can I observe others and provide feedback?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6232311" y="7496379"/>
            <a:ext cx="14457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Are you able to pass, receive and shoot the ball with control? 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EB0D9571-AB33-1347-88DC-1D57DDB8FB12}"/>
              </a:ext>
            </a:extLst>
          </p:cNvPr>
          <p:cNvSpPr txBox="1"/>
          <p:nvPr/>
        </p:nvSpPr>
        <p:spPr>
          <a:xfrm>
            <a:off x="3619959" y="6099651"/>
            <a:ext cx="15337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3272049" y="7563800"/>
            <a:ext cx="17768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changes to timing and spacing can you make to develop your dance? 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1729320" y="7922540"/>
            <a:ext cx="1541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Can I float with confidence?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331415" y="3948163"/>
            <a:ext cx="12630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styles of dance can you perform?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614370" y="5485526"/>
            <a:ext cx="13231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space can you move into to help your team keep hold of the ball and score? 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3735872" y="4063994"/>
            <a:ext cx="14070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do you decide who to pass to and when?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4406300" y="5490476"/>
            <a:ext cx="11873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you lead a group through short warm up activities? 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5331711" y="4003518"/>
            <a:ext cx="20754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you use strength and flexibility to improve your performance? 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6319576" y="5424223"/>
            <a:ext cx="1606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 what ways can you mirror and synchronize when working with a partner?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7017209" y="2008266"/>
            <a:ext cx="8959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7151771" y="3478942"/>
            <a:ext cx="12149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you pass, dribble, receive and shoot the ball with control under pressure? 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8890301" y="3895484"/>
            <a:ext cx="80246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you tag opponents when working within a unit?</a:t>
            </a:r>
          </a:p>
        </p:txBody>
      </p: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C0738FEE-A281-6E42-9850-973007E3653C}"/>
              </a:ext>
            </a:extLst>
          </p:cNvPr>
          <p:cNvCxnSpPr>
            <a:cxnSpLocks/>
          </p:cNvCxnSpPr>
          <p:nvPr/>
        </p:nvCxnSpPr>
        <p:spPr>
          <a:xfrm>
            <a:off x="8411632" y="4323336"/>
            <a:ext cx="443727" cy="202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TextBox 447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5227897" y="3181780"/>
            <a:ext cx="1342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can you choreograph a dance and work safely with a prop?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4294226" y="1932712"/>
            <a:ext cx="13014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X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59865158-3AFA-2248-A2BF-94AF4BDA5263}"/>
              </a:ext>
            </a:extLst>
          </p:cNvPr>
          <p:cNvSpPr txBox="1"/>
          <p:nvPr/>
        </p:nvSpPr>
        <p:spPr>
          <a:xfrm>
            <a:off x="2466348" y="3243384"/>
            <a:ext cx="21220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tactics can you create with your team and how do you evaluate how effective these are? </a:t>
            </a:r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5BA766-A8C9-044C-E447-8E121EE1D01D}"/>
              </a:ext>
            </a:extLst>
          </p:cNvPr>
          <p:cNvSpPr txBox="1"/>
          <p:nvPr/>
        </p:nvSpPr>
        <p:spPr>
          <a:xfrm>
            <a:off x="1940364" y="15597622"/>
            <a:ext cx="240102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winkl Light" pitchFamily="2" charset="0"/>
              </a:rPr>
              <a:t>Fundamentals</a:t>
            </a:r>
            <a:endParaRPr lang="en-GB" dirty="0">
              <a:solidFill>
                <a:schemeClr val="bg1"/>
              </a:solidFill>
              <a:latin typeface="Twinkl Light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544F9B-E92E-A52F-FCF1-510757272A3D}"/>
              </a:ext>
            </a:extLst>
          </p:cNvPr>
          <p:cNvSpPr txBox="1"/>
          <p:nvPr/>
        </p:nvSpPr>
        <p:spPr>
          <a:xfrm>
            <a:off x="4129738" y="15568144"/>
            <a:ext cx="1603562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winkl Light" pitchFamily="2" charset="0"/>
              </a:rPr>
              <a:t>Balls Skills </a:t>
            </a:r>
            <a:endParaRPr lang="en-GB" dirty="0">
              <a:solidFill>
                <a:schemeClr val="bg1"/>
              </a:solidFill>
              <a:latin typeface="Twinkl Light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E5A10D-55E5-0293-E90F-1EB006551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520" y="14994335"/>
            <a:ext cx="1552575" cy="1676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0A84C50-6251-80AB-B74F-BBA3BC6473AF}"/>
              </a:ext>
            </a:extLst>
          </p:cNvPr>
          <p:cNvSpPr/>
          <p:nvPr/>
        </p:nvSpPr>
        <p:spPr>
          <a:xfrm>
            <a:off x="6311318" y="16513337"/>
            <a:ext cx="2416817" cy="610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Forest School with NOSSP leader.</a:t>
            </a:r>
            <a:endParaRPr lang="en-GB" sz="1200" dirty="0">
              <a:latin typeface="Twinkl Light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5A86FC-B127-BC41-9E61-AA3B0360436F}"/>
              </a:ext>
            </a:extLst>
          </p:cNvPr>
          <p:cNvSpPr/>
          <p:nvPr/>
        </p:nvSpPr>
        <p:spPr>
          <a:xfrm>
            <a:off x="440445" y="16847118"/>
            <a:ext cx="1501202" cy="4476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Taking part in EYFS sports day</a:t>
            </a:r>
            <a:endParaRPr lang="en-GB" sz="1200" dirty="0">
              <a:latin typeface="Twinkl Light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C2843D-86AC-18C2-BADE-1978F961B573}"/>
              </a:ext>
            </a:extLst>
          </p:cNvPr>
          <p:cNvSpPr/>
          <p:nvPr/>
        </p:nvSpPr>
        <p:spPr>
          <a:xfrm>
            <a:off x="224822" y="13317014"/>
            <a:ext cx="742271" cy="1322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NOSSP Year 1 Multi-skills festival</a:t>
            </a:r>
            <a:endParaRPr lang="en-GB" sz="1200" dirty="0">
              <a:latin typeface="Twinkl Light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F8C031-D543-8D8A-3904-1A495CC3F435}"/>
              </a:ext>
            </a:extLst>
          </p:cNvPr>
          <p:cNvSpPr/>
          <p:nvPr/>
        </p:nvSpPr>
        <p:spPr>
          <a:xfrm>
            <a:off x="295069" y="12108926"/>
            <a:ext cx="995133" cy="10080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Year 1 support training of Y5 Young Leaders</a:t>
            </a:r>
            <a:endParaRPr lang="en-GB" sz="1200" dirty="0">
              <a:latin typeface="Twinkl Light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A52F5C-7318-3E9E-EAE1-74E6F978718F}"/>
              </a:ext>
            </a:extLst>
          </p:cNvPr>
          <p:cNvSpPr/>
          <p:nvPr/>
        </p:nvSpPr>
        <p:spPr>
          <a:xfrm>
            <a:off x="232513" y="3123071"/>
            <a:ext cx="1382077" cy="1392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Whole</a:t>
            </a:r>
            <a:r>
              <a:rPr lang="en-US" dirty="0"/>
              <a:t> </a:t>
            </a:r>
            <a:r>
              <a:rPr lang="en-US" sz="1200" dirty="0">
                <a:latin typeface="Twinkl Light" pitchFamily="2" charset="0"/>
              </a:rPr>
              <a:t>School to represent their house in our Whole School Sports Day run by all UKS2 Leaders</a:t>
            </a:r>
            <a:endParaRPr lang="en-GB" sz="1200" dirty="0">
              <a:latin typeface="Twinkl Light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0385BE-90B9-F5CF-06EE-9A61A3FBA656}"/>
              </a:ext>
            </a:extLst>
          </p:cNvPr>
          <p:cNvSpPr/>
          <p:nvPr/>
        </p:nvSpPr>
        <p:spPr>
          <a:xfrm>
            <a:off x="8243830" y="9908055"/>
            <a:ext cx="1056810" cy="10021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Key Stage 1 multi-skills club</a:t>
            </a:r>
            <a:endParaRPr lang="en-GB" sz="1200" dirty="0">
              <a:latin typeface="Twinkl Light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B485C68-9A43-4D43-9CE0-04D8CE180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429" y="282954"/>
            <a:ext cx="4244496" cy="175748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FA7F2E2-0B37-AC72-8815-1548B181DE27}"/>
              </a:ext>
            </a:extLst>
          </p:cNvPr>
          <p:cNvSpPr txBox="1"/>
          <p:nvPr/>
        </p:nvSpPr>
        <p:spPr>
          <a:xfrm>
            <a:off x="1519113" y="12164207"/>
            <a:ext cx="9427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do we link out=r ideas to perform a routine? </a:t>
            </a:r>
            <a:endParaRPr lang="en-GB" sz="11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7C31F5-DC4F-B987-7342-AD000DAC7726}"/>
              </a:ext>
            </a:extLst>
          </p:cNvPr>
          <p:cNvSpPr/>
          <p:nvPr/>
        </p:nvSpPr>
        <p:spPr>
          <a:xfrm>
            <a:off x="3817783" y="10245031"/>
            <a:ext cx="2215618" cy="5986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winkl Light" pitchFamily="2" charset="0"/>
              </a:rPr>
              <a:t>Year 2 multi-skills festival</a:t>
            </a:r>
            <a:endParaRPr lang="en-GB" sz="1200" dirty="0">
              <a:latin typeface="Twinkl Ligh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743DF7-4DCE-8656-BF5E-77BCE951F2C1}"/>
              </a:ext>
            </a:extLst>
          </p:cNvPr>
          <p:cNvSpPr/>
          <p:nvPr/>
        </p:nvSpPr>
        <p:spPr>
          <a:xfrm>
            <a:off x="320356" y="7149006"/>
            <a:ext cx="1213354" cy="20668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Twinkl Light" pitchFamily="2" charset="0"/>
              </a:rPr>
              <a:t>Banbury Area cross country competition.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Football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(Girls and Boys) Competition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Quad kids Athletics 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Year  3/4 multi-skills festival led by Y6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480D7D-9320-8587-9088-FD9F17FB1E49}"/>
              </a:ext>
            </a:extLst>
          </p:cNvPr>
          <p:cNvSpPr/>
          <p:nvPr/>
        </p:nvSpPr>
        <p:spPr>
          <a:xfrm>
            <a:off x="7965247" y="5578475"/>
            <a:ext cx="1335387" cy="10604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Twinkl Light" pitchFamily="2" charset="0"/>
              </a:rPr>
              <a:t>Dance club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Netball club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Football club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85F93A-9DD3-03D5-C375-FC70BA8DDAB6}"/>
              </a:ext>
            </a:extLst>
          </p:cNvPr>
          <p:cNvSpPr/>
          <p:nvPr/>
        </p:nvSpPr>
        <p:spPr>
          <a:xfrm>
            <a:off x="4749084" y="600830"/>
            <a:ext cx="1411095" cy="18405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Twinkl Light" pitchFamily="2" charset="0"/>
              </a:rPr>
              <a:t>Tag rugby competition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Indoor Sport hall Athletics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Lacrosse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Cricket  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Hockey</a:t>
            </a:r>
          </a:p>
          <a:p>
            <a:pPr algn="ctr"/>
            <a:r>
              <a:rPr lang="en-GB" sz="1100" dirty="0">
                <a:latin typeface="Twinkl Light" pitchFamily="2" charset="0"/>
              </a:rPr>
              <a:t>Year 5/6 lead Year 1 multi-skills </a:t>
            </a:r>
          </a:p>
          <a:p>
            <a:pPr algn="ctr"/>
            <a:r>
              <a:rPr lang="en-GB" sz="1100">
                <a:latin typeface="Twinkl Light" pitchFamily="2" charset="0"/>
              </a:rPr>
              <a:t>Transition workshop</a:t>
            </a:r>
            <a:endParaRPr lang="en-GB" sz="1100" dirty="0">
              <a:latin typeface="Twinkl Light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52C57C-96C0-61B1-53B8-BA1953725B2C}"/>
              </a:ext>
            </a:extLst>
          </p:cNvPr>
          <p:cNvSpPr txBox="1"/>
          <p:nvPr/>
        </p:nvSpPr>
        <p:spPr>
          <a:xfrm>
            <a:off x="3968228" y="9686715"/>
            <a:ext cx="13298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How do you decide who to pass to and when?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EC53148-669A-D5D4-3B88-1C19EF3B7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952653">
            <a:off x="3707346" y="9555996"/>
            <a:ext cx="249023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A0030474A0FC4783AC239EDFB328A2" ma:contentTypeVersion="5" ma:contentTypeDescription="Create a new document." ma:contentTypeScope="" ma:versionID="b5a253fb64bf8df06005986f1c3901a2">
  <xsd:schema xmlns:xsd="http://www.w3.org/2001/XMLSchema" xmlns:xs="http://www.w3.org/2001/XMLSchema" xmlns:p="http://schemas.microsoft.com/office/2006/metadata/properties" xmlns:ns2="4940f9bf-2925-412b-abca-42225b48e4c8" targetNamespace="http://schemas.microsoft.com/office/2006/metadata/properties" ma:root="true" ma:fieldsID="3a12e055ae1e8a9c97641fecfc2608a9" ns2:_="">
    <xsd:import namespace="4940f9bf-2925-412b-abca-42225b48e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0f9bf-2925-412b-abca-42225b48e4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0F5C69-9C2C-4415-930F-6DADE97AAA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8FDC2D-40AF-45DC-916D-FCBF5C75E3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0f9bf-2925-412b-abca-42225b48e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6580D0-045B-4D7D-AAFF-1F29C7EA690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940f9bf-2925-412b-abca-42225b48e4c8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5436</TotalTime>
  <Words>618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Clair Cross</cp:lastModifiedBy>
  <cp:revision>258</cp:revision>
  <cp:lastPrinted>2018-09-02T17:44:52Z</cp:lastPrinted>
  <dcterms:created xsi:type="dcterms:W3CDTF">2018-02-08T08:28:53Z</dcterms:created>
  <dcterms:modified xsi:type="dcterms:W3CDTF">2022-05-24T12:37:34Z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0x010100DAA0030474A0FC4783AC239EDFB328A2</vt:lpwstr>
  </property>
</Properties>
</file>